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68" r:id="rId2"/>
    <p:sldId id="269" r:id="rId3"/>
    <p:sldId id="270" r:id="rId4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Noto Sans" panose="020B0502040504020204" pitchFamily="34"/>
      <p:regular r:id="rId10"/>
      <p:bold r:id="rId11"/>
      <p:italic r:id="rId12"/>
      <p:boldItalic r:id="rId13"/>
    </p:embeddedFont>
    <p:embeddedFont>
      <p:font typeface="游ゴシック" panose="020B0400000000000000" pitchFamily="50" charset="-128"/>
      <p:regular r:id="rId14"/>
      <p:bold r:id="rId15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6E09"/>
    <a:srgbClr val="E57709"/>
    <a:srgbClr val="E77809"/>
    <a:srgbClr val="DD7309"/>
    <a:srgbClr val="BC6208"/>
    <a:srgbClr val="EB78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96" dt="2019-05-06T07:06:45.466"/>
    <p1510:client id="{CA4B4732-C2ED-4AB2-91A9-672B8972435B}" v="93" dt="2019-05-06T08:39:05.6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2" autoAdjust="0"/>
    <p:restoredTop sz="91049" autoAdjust="0"/>
  </p:normalViewPr>
  <p:slideViewPr>
    <p:cSldViewPr snapToGrid="0">
      <p:cViewPr varScale="1">
        <p:scale>
          <a:sx n="64" d="100"/>
          <a:sy n="64" d="100"/>
        </p:scale>
        <p:origin x="102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CA4B4732-C2ED-4AB2-91A9-672B8972435B}"/>
    <pc:docChg chg="undo custSel addSld delSld modSld sldOrd">
      <pc:chgData name="東村邦彦 / TOUMURA，KUNIHIKO" userId="aa80352f-8581-4c8d-8917-6e2824d17308" providerId="ADAL" clId="{CA4B4732-C2ED-4AB2-91A9-672B8972435B}" dt="2019-05-06T08:39:05.679" v="205" actId="164"/>
      <pc:docMkLst>
        <pc:docMk/>
      </pc:docMkLst>
      <pc:sldChg chg="del ord">
        <pc:chgData name="東村邦彦 / TOUMURA，KUNIHIKO" userId="aa80352f-8581-4c8d-8917-6e2824d17308" providerId="ADAL" clId="{CA4B4732-C2ED-4AB2-91A9-672B8972435B}" dt="2019-05-06T08:00:54.713" v="64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CA4B4732-C2ED-4AB2-91A9-672B8972435B}" dt="2019-05-06T08:00:54.729" v="65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CA4B4732-C2ED-4AB2-91A9-672B8972435B}" dt="2019-05-06T08:00:54.760" v="66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CA4B4732-C2ED-4AB2-91A9-672B8972435B}" dt="2019-05-06T08:00:54.776" v="67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CA4B4732-C2ED-4AB2-91A9-672B8972435B}" dt="2019-05-06T08:00:54.776" v="68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CA4B4732-C2ED-4AB2-91A9-672B8972435B}" dt="2019-05-06T08:00:54.791" v="69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CA4B4732-C2ED-4AB2-91A9-672B8972435B}" dt="2019-05-06T08:00:54.807" v="70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CA4B4732-C2ED-4AB2-91A9-672B8972435B}" dt="2019-05-06T08:00:54.807" v="71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CA4B4732-C2ED-4AB2-91A9-672B8972435B}" dt="2019-05-06T08:00:54.823" v="72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CA4B4732-C2ED-4AB2-91A9-672B8972435B}" dt="2019-05-06T08:00:44.117" v="62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CA4B4732-C2ED-4AB2-91A9-672B8972435B}" dt="2019-05-06T08:38:56.033" v="204" actId="164"/>
        <pc:sldMkLst>
          <pc:docMk/>
          <pc:sldMk cId="1894495141" sldId="268"/>
        </pc:sldMkLst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" creationId="{172C92FA-BE87-4C65-AC88-95123B2D5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" creationId="{C0E49BF7-3889-40E4-9342-E12FDD0CA3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" creationId="{64BE3D8B-ED65-4367-8718-36F049CB0D0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5" creationId="{B069A89F-8DAB-4150-A783-34DF575040F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7" creationId="{621F1450-B6E9-4128-AE59-929A96494531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9" creationId="{ED320445-0F81-4587-A15E-B9C2C5EFB84D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0" creationId="{EC8A304B-AC73-4636-BAE1-70D13B98A55F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1" creationId="{CD6E2138-4131-483C-B98E-087FA50FDF2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2" creationId="{A5E239B6-501B-437A-906A-41A5B441CA3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3" creationId="{CD476EDE-A9F4-4E8E-B227-3764E29168EA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4" creationId="{5660B835-8D0B-4500-AC4A-2F9EBA092DF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5" creationId="{241D1296-CE89-411E-8A0F-2C0E10DE4C65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6" creationId="{7607CBC9-3F6B-4484-B625-B661B4A0411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7" creationId="{C59155E2-05CD-4959-8EC6-321AAD162EE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8" creationId="{6DDC4BEA-B5B3-4B19-9B67-711D02E8A772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9" creationId="{348AE2E3-0C3B-4F0E-A091-04D6FD251D8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1" creationId="{E1A43066-C60C-4680-B14D-D932293C89E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2" creationId="{3FBC7A46-4E9D-4CB8-96E1-626689C639E2}"/>
          </ac:spMkLst>
        </pc:spChg>
        <pc:spChg chg="add mod or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3" creationId="{98FB7312-0E92-4EC1-82C8-CD403555E553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5" creationId="{23D58275-D13D-4DA8-8D00-702B2F78D696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6" creationId="{4168925A-56FE-48D4-9C87-27864425011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7" creationId="{A544268C-B25C-44CC-9636-E4755B1A4C9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8" creationId="{4A79A88F-060B-4307-9199-DEE758EBEE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0" creationId="{A116A327-8BAA-4ECB-AD2D-7593A549763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2" creationId="{BFCC4686-5DCC-4E68-B267-BBA2C9E41557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3" creationId="{F0CCB43C-C660-41F3-ABD1-3238948DAA33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4" creationId="{A5FDF971-029E-4D04-A4BB-6D375881551B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5" creationId="{69D4BA7F-AB06-4F57-B7DD-63509FEA37C5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6" creationId="{3168A917-BB80-491F-B6E9-2E3F9E11B28F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7" creationId="{3B7A04AE-2C01-4ECA-801E-8CAC3E4D91F7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8" creationId="{C617A73C-DE32-4D98-950A-6862F38152A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9" creationId="{B1914419-BD66-4DE6-9DD4-63AB84E74980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40" creationId="{0B5ACDA3-7211-4FF8-B1BF-6DE0EB87642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1" creationId="{6D5AF9C3-806D-423F-BB62-1937615F63C7}"/>
          </ac:spMkLst>
        </pc:spChg>
        <pc:spChg chg="add mod ord">
          <ac:chgData name="東村邦彦 / TOUMURA，KUNIHIKO" userId="aa80352f-8581-4c8d-8917-6e2824d17308" providerId="ADAL" clId="{CA4B4732-C2ED-4AB2-91A9-672B8972435B}" dt="2019-05-06T08:34:24.799" v="180" actId="1076"/>
          <ac:spMkLst>
            <pc:docMk/>
            <pc:sldMk cId="1894495141" sldId="268"/>
            <ac:spMk id="43" creationId="{FB449396-0737-4FAA-934A-69ACE2FBF6F1}"/>
          </ac:spMkLst>
        </pc:spChg>
        <pc:spChg chg="add mod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4" creationId="{73084309-1DDB-417E-9174-7A34273309CB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2:11.104" v="131"/>
          <ac:spMkLst>
            <pc:docMk/>
            <pc:sldMk cId="1894495141" sldId="268"/>
            <ac:spMk id="45" creationId="{870D2E43-578B-4E46-99C1-0F61058CB886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1:21.800" v="123" actId="478"/>
          <ac:spMkLst>
            <pc:docMk/>
            <pc:sldMk cId="1894495141" sldId="268"/>
            <ac:spMk id="47" creationId="{2C2F86FF-AAC0-4791-B485-F06F2D65D4D3}"/>
          </ac:spMkLst>
        </pc:spChg>
        <pc:spChg chg="add del mod">
          <ac:chgData name="東村邦彦 / TOUMURA，KUNIHIKO" userId="aa80352f-8581-4c8d-8917-6e2824d17308" providerId="ADAL" clId="{CA4B4732-C2ED-4AB2-91A9-672B8972435B}" dt="2019-05-06T08:19:51.802" v="170"/>
          <ac:spMkLst>
            <pc:docMk/>
            <pc:sldMk cId="1894495141" sldId="268"/>
            <ac:spMk id="58" creationId="{91AAFF9A-F71E-4301-9325-B88864F89538}"/>
          </ac:spMkLst>
        </pc:spChg>
        <pc:grpChg chg="add del mod topLvl">
          <ac:chgData name="東村邦彦 / TOUMURA，KUNIHIKO" userId="aa80352f-8581-4c8d-8917-6e2824d17308" providerId="ADAL" clId="{CA4B4732-C2ED-4AB2-91A9-672B8972435B}" dt="2019-05-06T08:11:40.268" v="126" actId="478"/>
          <ac:grpSpMkLst>
            <pc:docMk/>
            <pc:sldMk cId="1894495141" sldId="268"/>
            <ac:grpSpMk id="8" creationId="{46D57203-975E-464B-A64B-6CA4CB9DA663}"/>
          </ac:grpSpMkLst>
        </pc:grpChg>
        <pc:grpChg chg="add mod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9" creationId="{852D23A9-70B0-4527-9BE9-86413101948D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1:53.631" v="128" actId="478"/>
          <ac:grpSpMkLst>
            <pc:docMk/>
            <pc:sldMk cId="1894495141" sldId="268"/>
            <ac:grpSpMk id="24" creationId="{1C691122-CF59-4D9B-ACD1-4BE7886102FD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31" creationId="{64FFD13A-08A9-4DDB-BE3B-C10EF35F5E45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1:35.919" v="125" actId="165"/>
          <ac:grpSpMkLst>
            <pc:docMk/>
            <pc:sldMk cId="1894495141" sldId="268"/>
            <ac:grpSpMk id="42" creationId="{C9261E22-C133-4C4A-9DFA-F43B99D1B751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0:53.838" v="119" actId="165"/>
          <ac:grpSpMkLst>
            <pc:docMk/>
            <pc:sldMk cId="1894495141" sldId="268"/>
            <ac:grpSpMk id="44" creationId="{2A14A942-4BE7-480B-84B0-89D6659E6848}"/>
          </ac:grpSpMkLst>
        </pc:grpChg>
        <pc:grpChg chg="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46" creationId="{F66ED0D4-172B-43D4-BF2B-91AE4E5958F4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52" creationId="{7ED1B446-2C2F-4637-AEC6-97F352C605F6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4:02.281" v="174" actId="165"/>
          <ac:grpSpMkLst>
            <pc:docMk/>
            <pc:sldMk cId="1894495141" sldId="268"/>
            <ac:grpSpMk id="57" creationId="{16762C33-4EF9-4414-BA5B-EB3A673FDABF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08:38:56.033" v="204" actId="164"/>
          <ac:cxnSpMkLst>
            <pc:docMk/>
            <pc:sldMk cId="1894495141" sldId="268"/>
            <ac:cxnSpMk id="6" creationId="{6BD02C1A-9953-49F0-A36F-208BB36B591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08:38:56.033" v="204" actId="164"/>
          <ac:cxnSpMkLst>
            <pc:docMk/>
            <pc:sldMk cId="1894495141" sldId="268"/>
            <ac:cxnSpMk id="20" creationId="{93DA269B-E0A9-4C95-BC18-497A6C34A9D5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08:38:56.033" v="204" actId="164"/>
          <ac:cxnSpMkLst>
            <pc:docMk/>
            <pc:sldMk cId="1894495141" sldId="268"/>
            <ac:cxnSpMk id="29" creationId="{0D044128-596A-4253-990C-E25432F1610D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6T08:39:05.679" v="205" actId="164"/>
        <pc:sldMkLst>
          <pc:docMk/>
          <pc:sldMk cId="2228895784" sldId="269"/>
        </pc:sldMkLst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" creationId="{2BD40CC6-BE2D-4842-A21B-ECA4915CBB4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3" creationId="{28411275-76D2-40E9-9408-652410E9EAAC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" creationId="{D3336D10-8971-44E4-8259-DD94E7E47B1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" creationId="{CF9FDD91-DDC9-4A2B-8248-3FF8C42161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7" creationId="{CB08A0B0-B363-4A48-A70B-A0AAAE57FF47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9" creationId="{3DE675CD-AD2C-4D8E-8AF8-C9EAFD68F0C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0" creationId="{43C3F165-619F-4EFA-BA8D-335FEFD3185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1" creationId="{5720CEB1-3A32-406E-8C97-A2DACE40EA64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2" creationId="{7890E7E5-E514-44F8-90CF-E82942B24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3" creationId="{35A46004-CC87-43CC-B13D-262A38D0D65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4" creationId="{8BB6ACFB-9B4E-4302-94C0-E371E80171C0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5" creationId="{983B00C9-220E-4B48-8579-6FAC44596F92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6" creationId="{48C491F9-ACAD-4E06-8763-1483517AE44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7" creationId="{DEF4E227-B013-4FCD-A19B-8C4735080BE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8" creationId="{538D4528-8853-4071-8A58-AA328B7D616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9" creationId="{A11BD2B8-FED1-4677-9251-FD1AC582DC93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1" creationId="{716686B5-66B4-4B14-9D9C-0E14B537A44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2" creationId="{5344E536-3753-4CE7-BF9F-8AB85987AFA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3" creationId="{0FB6BB79-13EB-4A10-ACE9-6B892FF0EF0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5" creationId="{B1F39CBB-BFE8-4E1C-B287-04F5F198BFC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6" creationId="{9C1F9C9E-8477-48DD-A28F-376CB725DEA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7" creationId="{59B7AA49-DBE2-442D-B7AF-102B8A99F9E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8" creationId="{1A37B702-6EB3-4B9F-BC93-B7C25B2EEA15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1" creationId="{6EF8A0ED-C025-46A5-B495-8024752C942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2" creationId="{26A1417B-23BF-4699-BBE9-EEC833DF18BC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4" creationId="{019EABF0-6494-4C31-9E71-D1A772AB037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5" creationId="{E8597FF1-79A1-4560-B4E7-BB317DE9C101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6" creationId="{8F6068EC-C89D-417D-82E3-1249C9576EF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7" creationId="{61AF283B-AAB0-44E8-A0AE-D93656D357A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8" creationId="{DDB434E3-3A85-4B55-B1E7-A9A03F316D52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9" creationId="{18559B0F-BC23-4066-A901-B3455BB0043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0" creationId="{E4EECE28-08BE-4C6E-80D2-B8BE85364132}"/>
          </ac:spMkLst>
        </pc:spChg>
        <pc:spChg chg="add mod ord">
          <ac:chgData name="東村邦彦 / TOUMURA，KUNIHIKO" userId="aa80352f-8581-4c8d-8917-6e2824d17308" providerId="ADAL" clId="{CA4B4732-C2ED-4AB2-91A9-672B8972435B}" dt="2019-05-06T08:37:49.032" v="201" actId="1076"/>
          <ac:spMkLst>
            <pc:docMk/>
            <pc:sldMk cId="2228895784" sldId="269"/>
            <ac:spMk id="42" creationId="{100572F6-2AE6-46BC-B665-9665912D1D90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3" creationId="{46351B8D-9431-4FF2-98F8-7F5C05552D63}"/>
          </ac:spMkLst>
        </pc:spChg>
        <pc:spChg chg="add del mod">
          <ac:chgData name="東村邦彦 / TOUMURA，KUNIHIKO" userId="aa80352f-8581-4c8d-8917-6e2824d17308" providerId="ADAL" clId="{CA4B4732-C2ED-4AB2-91A9-672B8972435B}" dt="2019-05-06T08:13:04.120" v="140"/>
          <ac:spMkLst>
            <pc:docMk/>
            <pc:sldMk cId="2228895784" sldId="269"/>
            <ac:spMk id="43" creationId="{666272B4-3637-43D4-9F85-B0C3EDEEB1C3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5" creationId="{3F1BA2C7-45E5-475F-8E35-E10594FB947E}"/>
          </ac:spMkLst>
        </pc:spChg>
        <pc:spChg chg="add del">
          <ac:chgData name="東村邦彦 / TOUMURA，KUNIHIKO" userId="aa80352f-8581-4c8d-8917-6e2824d17308" providerId="ADAL" clId="{CA4B4732-C2ED-4AB2-91A9-672B8972435B}" dt="2019-05-06T08:19:17.693" v="164"/>
          <ac:spMkLst>
            <pc:docMk/>
            <pc:sldMk cId="2228895784" sldId="269"/>
            <ac:spMk id="55" creationId="{9CD41082-DABC-478C-9C9A-B94C66731C1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6" creationId="{30FBC66F-31EA-4D04-BCD3-27AABACCF43F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7" creationId="{119D47B9-4A25-400A-9254-A90C8F01157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8" creationId="{36FA5770-2AD3-4E38-9088-1DAEAB08A323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65" creationId="{5F756929-9D40-483E-9ED5-425DCE7B9BD0}"/>
          </ac:spMkLst>
        </pc:spChg>
        <pc:grpChg chg="add del mod topLvl">
          <ac:chgData name="東村邦彦 / TOUMURA，KUNIHIKO" userId="aa80352f-8581-4c8d-8917-6e2824d17308" providerId="ADAL" clId="{CA4B4732-C2ED-4AB2-91A9-672B8972435B}" dt="2019-05-06T08:12:48.615" v="137" actId="478"/>
          <ac:grpSpMkLst>
            <pc:docMk/>
            <pc:sldMk cId="2228895784" sldId="269"/>
            <ac:grpSpMk id="8" creationId="{E93A07A7-9839-4C3E-9B0C-3FDC47CB14C2}"/>
          </ac:grpSpMkLst>
        </pc:grpChg>
        <pc:grpChg chg="add mod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9" creationId="{A2D36BA2-214A-4F3D-8691-A957177964E8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50.737" v="138" actId="478"/>
          <ac:grpSpMkLst>
            <pc:docMk/>
            <pc:sldMk cId="2228895784" sldId="269"/>
            <ac:grpSpMk id="24" creationId="{A4D98C79-BE41-4E3C-8CC8-FE203025A11B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30" creationId="{1AD46518-5D81-4B14-91AE-64AA135D8D7F}"/>
          </ac:grpSpMkLst>
        </pc:grpChg>
        <pc:grpChg chg="mod">
          <ac:chgData name="東村邦彦 / TOUMURA，KUNIHIKO" userId="aa80352f-8581-4c8d-8917-6e2824d17308" providerId="ADAL" clId="{CA4B4732-C2ED-4AB2-91A9-672B8972435B}" dt="2019-05-06T08:07:40.727" v="102" actId="12789"/>
          <ac:grpSpMkLst>
            <pc:docMk/>
            <pc:sldMk cId="2228895784" sldId="269"/>
            <ac:grpSpMk id="33" creationId="{21086FA9-9B92-4CB6-8CBD-787CCE86D137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2:43.427" v="136" actId="165"/>
          <ac:grpSpMkLst>
            <pc:docMk/>
            <pc:sldMk cId="2228895784" sldId="269"/>
            <ac:grpSpMk id="41" creationId="{E48F4A80-ACB1-4E1B-800B-5A27EDA8E751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36:47.993" v="191" actId="478"/>
          <ac:grpSpMkLst>
            <pc:docMk/>
            <pc:sldMk cId="2228895784" sldId="269"/>
            <ac:grpSpMk id="44" creationId="{CF94872A-B53E-4C11-91FC-351393028FB2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49" creationId="{A1A381D1-D9FE-4D55-A2D4-D12278D49CE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6:42.847" v="190" actId="165"/>
          <ac:grpSpMkLst>
            <pc:docMk/>
            <pc:sldMk cId="2228895784" sldId="269"/>
            <ac:grpSpMk id="54" creationId="{90441EA2-832A-448B-9502-284043F16F1D}"/>
          </ac:grpSpMkLst>
        </pc:grpChg>
        <pc:grpChg chg="add mod ord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60" creationId="{9274F58F-CE48-42A1-A20B-71AC1FBEB8F8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08:39:05.679" v="205" actId="164"/>
          <ac:cxnSpMkLst>
            <pc:docMk/>
            <pc:sldMk cId="2228895784" sldId="269"/>
            <ac:cxnSpMk id="6" creationId="{42A504D6-6BA2-4216-B3F4-C4B279E4C55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08:37:10.272" v="195"/>
          <ac:cxnSpMkLst>
            <pc:docMk/>
            <pc:sldMk cId="2228895784" sldId="269"/>
            <ac:cxnSpMk id="20" creationId="{CDD2D280-D7D9-4757-B7AD-863300F3FC31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08:39:05.679" v="205" actId="164"/>
          <ac:cxnSpMkLst>
            <pc:docMk/>
            <pc:sldMk cId="2228895784" sldId="269"/>
            <ac:cxnSpMk id="29" creationId="{E17A21FA-6F7C-4C31-8CE7-97CD3A5A22C4}"/>
          </ac:cxnSpMkLst>
        </pc:cxnChg>
        <pc:cxnChg chg="add mod ord">
          <ac:chgData name="東村邦彦 / TOUMURA，KUNIHIKO" userId="aa80352f-8581-4c8d-8917-6e2824d17308" providerId="ADAL" clId="{CA4B4732-C2ED-4AB2-91A9-672B8972435B}" dt="2019-05-06T08:39:05.679" v="205" actId="164"/>
          <ac:cxnSpMkLst>
            <pc:docMk/>
            <pc:sldMk cId="2228895784" sldId="269"/>
            <ac:cxnSpMk id="59" creationId="{5EE46B8E-6573-44A2-9B55-A944819C3EA9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6T08:18:47.191" v="160"/>
        <pc:sldMkLst>
          <pc:docMk/>
          <pc:sldMk cId="2799934690" sldId="270"/>
        </pc:sldMkLst>
        <pc:spChg chg="add mod topLvl">
          <ac:chgData name="東村邦彦 / TOUMURA，KUNIHIKO" userId="aa80352f-8581-4c8d-8917-6e2824d17308" providerId="ADAL" clId="{CA4B4732-C2ED-4AB2-91A9-672B8972435B}" dt="2019-05-06T08:18:26.606" v="158" actId="207"/>
          <ac:spMkLst>
            <pc:docMk/>
            <pc:sldMk cId="2799934690" sldId="270"/>
            <ac:spMk id="2" creationId="{0E1BD6CA-5E56-415F-AAE2-DCEAB152CF2A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4" creationId="{499B1982-4B81-4693-AF61-1B0F1105A341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5" creationId="{FB1ABFC9-098D-4520-8954-A5FE2CAFE352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6" creationId="{50D6C206-3595-4265-844D-26C5611D43BC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7" creationId="{BBAD7F16-458A-4820-B0EC-12072E678F2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8" creationId="{E5735437-8A5C-4383-A03E-32B2AC59677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9" creationId="{1EAF5146-F850-4776-BFEC-CFB648ADC45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10" creationId="{1DCA4A90-8676-4D97-BA4E-1F8A8A9180CC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12" creationId="{84BAE87E-1DAC-4E48-AEE7-F3C43508899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13" creationId="{3A2E0FBD-437F-481A-9303-2A299002278A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14" creationId="{959EF401-0524-4740-B59F-432AA257D4F4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15" creationId="{E1963D2E-48D3-4B3B-9A78-B3663016ABB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16" creationId="{77C9D7E4-38EC-4DCD-A81E-9D42E3A26BF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17" creationId="{BF90ABC9-3E12-4F27-B858-63AAAA9CA569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18" creationId="{979320C0-81A6-4CC1-AB7D-BCB711CA9374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19" creationId="{A8376198-B1B9-48C1-B063-D0DCC11995A5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20" creationId="{B8CB114C-72C1-4BA4-8B65-E86322EB57DA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21" creationId="{759D9502-2706-495F-95C4-C85738956CB5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22" creationId="{5429074C-D770-43CA-8B8F-89518A2AD2E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23" creationId="{5C12A470-6788-4158-80D7-FA1665DC714A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24" creationId="{329EEB68-C88F-4777-833F-B4F9FE90634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26" creationId="{5FE05725-151B-412A-9BCA-759472ED164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27" creationId="{27686983-38D4-4E8C-B5FE-B6CB9864EE39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13:59.294" v="147" actId="164"/>
          <ac:spMkLst>
            <pc:docMk/>
            <pc:sldMk cId="2799934690" sldId="270"/>
            <ac:spMk id="28" creationId="{F4569C61-90CC-4547-AAAF-F137B9B62D1C}"/>
          </ac:spMkLst>
        </pc:spChg>
        <pc:spChg chg="add mod ord">
          <ac:chgData name="東村邦彦 / TOUMURA，KUNIHIKO" userId="aa80352f-8581-4c8d-8917-6e2824d17308" providerId="ADAL" clId="{CA4B4732-C2ED-4AB2-91A9-672B8972435B}" dt="2019-05-06T08:14:45.709" v="151" actId="12789"/>
          <ac:spMkLst>
            <pc:docMk/>
            <pc:sldMk cId="2799934690" sldId="270"/>
            <ac:spMk id="30" creationId="{98586F18-24EF-4134-AC40-00FD40C904B3}"/>
          </ac:spMkLst>
        </pc:spChg>
        <pc:spChg chg="add del">
          <ac:chgData name="東村邦彦 / TOUMURA，KUNIHIKO" userId="aa80352f-8581-4c8d-8917-6e2824d17308" providerId="ADAL" clId="{CA4B4732-C2ED-4AB2-91A9-672B8972435B}" dt="2019-05-06T08:13:44.850" v="146"/>
          <ac:spMkLst>
            <pc:docMk/>
            <pc:sldMk cId="2799934690" sldId="270"/>
            <ac:spMk id="31" creationId="{02389C2D-B4B2-411E-A0C5-F8919F2000F7}"/>
          </ac:spMkLst>
        </pc:spChg>
        <pc:spChg chg="add del mod">
          <ac:chgData name="東村邦彦 / TOUMURA，KUNIHIKO" userId="aa80352f-8581-4c8d-8917-6e2824d17308" providerId="ADAL" clId="{CA4B4732-C2ED-4AB2-91A9-672B8972435B}" dt="2019-05-06T08:18:47.191" v="160"/>
          <ac:spMkLst>
            <pc:docMk/>
            <pc:sldMk cId="2799934690" sldId="270"/>
            <ac:spMk id="38" creationId="{2FEB8FB6-12EF-4808-9772-9A723F9E5F18}"/>
          </ac:spMkLst>
        </pc:spChg>
        <pc:grpChg chg="add del mod topLvl">
          <ac:chgData name="東村邦彦 / TOUMURA，KUNIHIKO" userId="aa80352f-8581-4c8d-8917-6e2824d17308" providerId="ADAL" clId="{CA4B4732-C2ED-4AB2-91A9-672B8972435B}" dt="2019-05-06T08:13:28.535" v="143" actId="478"/>
          <ac:grpSpMkLst>
            <pc:docMk/>
            <pc:sldMk cId="2799934690" sldId="270"/>
            <ac:grpSpMk id="3" creationId="{C945A3B4-3770-407B-B1B1-46069B081069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3:24.795" v="142" actId="165"/>
          <ac:grpSpMkLst>
            <pc:docMk/>
            <pc:sldMk cId="2799934690" sldId="270"/>
            <ac:grpSpMk id="29" creationId="{21B6AC61-24B5-4316-A771-B1263BBC3CF2}"/>
          </ac:grpSpMkLst>
        </pc:grpChg>
        <pc:grpChg chg="add mod">
          <ac:chgData name="東村邦彦 / TOUMURA，KUNIHIKO" userId="aa80352f-8581-4c8d-8917-6e2824d17308" providerId="ADAL" clId="{CA4B4732-C2ED-4AB2-91A9-672B8972435B}" dt="2019-05-06T08:14:40.221" v="150" actId="12788"/>
          <ac:grpSpMkLst>
            <pc:docMk/>
            <pc:sldMk cId="2799934690" sldId="270"/>
            <ac:grpSpMk id="32" creationId="{6C472491-0136-41DE-95EC-C22602A1DBB6}"/>
          </ac:grpSpMkLst>
        </pc:grpChg>
        <pc:grpChg chg="add mod">
          <ac:chgData name="東村邦彦 / TOUMURA，KUNIHIKO" userId="aa80352f-8581-4c8d-8917-6e2824d17308" providerId="ADAL" clId="{CA4B4732-C2ED-4AB2-91A9-672B8972435B}" dt="2019-05-06T08:14:45.709" v="151" actId="12789"/>
          <ac:grpSpMkLst>
            <pc:docMk/>
            <pc:sldMk cId="2799934690" sldId="270"/>
            <ac:grpSpMk id="37" creationId="{E21845AC-FDD5-4042-BE77-F4A1B53B65AC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08:13:59.294" v="147" actId="164"/>
          <ac:cxnSpMkLst>
            <pc:docMk/>
            <pc:sldMk cId="2799934690" sldId="270"/>
            <ac:cxnSpMk id="11" creationId="{A16DE6F3-1535-4D74-B2AA-24F907A530D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08:13:59.294" v="147" actId="164"/>
          <ac:cxnSpMkLst>
            <pc:docMk/>
            <pc:sldMk cId="2799934690" sldId="270"/>
            <ac:cxnSpMk id="25" creationId="{7D576C2E-73BF-45C7-8403-287DFD30464C}"/>
          </ac:cxnSpMkLst>
        </pc:cxnChg>
      </pc:sldChg>
      <pc:sldChg chg="add del">
        <pc:chgData name="東村邦彦 / TOUMURA，KUNIHIKO" userId="aa80352f-8581-4c8d-8917-6e2824d17308" providerId="ADAL" clId="{CA4B4732-C2ED-4AB2-91A9-672B8972435B}" dt="2019-05-06T08:00:54.698" v="63" actId="2696"/>
        <pc:sldMkLst>
          <pc:docMk/>
          <pc:sldMk cId="3976641532" sldId="271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7:06:45.466" v="457" actId="12789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7:06:45.466" v="457" actId="12789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7:06:45.466" v="457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27 Implementation of a Servient Using the Optional WoT Scripting API</a:t>
            </a:r>
          </a:p>
          <a:p>
            <a:r>
              <a:rPr lang="en-US" altLang="ja-JP" dirty="0"/>
              <a:t>/images/servient/wot-thing-scripting.png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20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28 Implementation of a Servient Using a Native WoT API</a:t>
            </a:r>
            <a:br>
              <a:rPr lang="en-US" altLang="ja-JP" dirty="0"/>
            </a:br>
            <a:r>
              <a:rPr lang="en-US" altLang="ja-JP" dirty="0"/>
              <a:t>images/servient/wot-thing-native.png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942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29 Integration of Existing IoT Devices into W3C WoT</a:t>
            </a:r>
            <a:br>
              <a:rPr lang="en-US" altLang="ja-JP" dirty="0"/>
            </a:br>
            <a:r>
              <a:rPr lang="en-US" altLang="ja-JP" dirty="0"/>
              <a:t>images/servient/wot-thing-existing.png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7755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FB449396-0737-4FAA-934A-69ACE2FBF6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852D23A9-70B0-4527-9BE9-86413101948D}"/>
              </a:ext>
            </a:extLst>
          </p:cNvPr>
          <p:cNvGrpSpPr/>
          <p:nvPr/>
        </p:nvGrpSpPr>
        <p:grpSpPr>
          <a:xfrm>
            <a:off x="1000199" y="241752"/>
            <a:ext cx="10191603" cy="6374496"/>
            <a:chOff x="1000199" y="241752"/>
            <a:chExt cx="10191603" cy="6374496"/>
          </a:xfrm>
        </p:grpSpPr>
        <p:sp>
          <p:nvSpPr>
            <p:cNvPr id="2" name="角丸四角形 6">
              <a:extLst>
                <a:ext uri="{FF2B5EF4-FFF2-40B4-BE49-F238E27FC236}">
                  <a16:creationId xmlns:a16="http://schemas.microsoft.com/office/drawing/2014/main" id="{172C92FA-BE87-4C65-AC88-95123B2D5460}"/>
                </a:ext>
              </a:extLst>
            </p:cNvPr>
            <p:cNvSpPr/>
            <p:nvPr/>
          </p:nvSpPr>
          <p:spPr bwMode="auto">
            <a:xfrm>
              <a:off x="5228111" y="241752"/>
              <a:ext cx="5963691" cy="542109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Thing: </a:t>
              </a:r>
              <a:r>
                <a:rPr kumimoji="0" lang="en-US" altLang="ja-JP" sz="2000" b="1" kern="0" dirty="0" err="1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Servient</a:t>
              </a:r>
            </a:p>
          </p:txBody>
        </p:sp>
        <p:sp>
          <p:nvSpPr>
            <p:cNvPr id="3" name="Abgerundetes Rechteck 31">
              <a:extLst>
                <a:ext uri="{FF2B5EF4-FFF2-40B4-BE49-F238E27FC236}">
                  <a16:creationId xmlns:a16="http://schemas.microsoft.com/office/drawing/2014/main" id="{C0E49BF7-3889-40E4-9342-E12FDD0CA38E}"/>
                </a:ext>
              </a:extLst>
            </p:cNvPr>
            <p:cNvSpPr/>
            <p:nvPr/>
          </p:nvSpPr>
          <p:spPr>
            <a:xfrm>
              <a:off x="5395981" y="715988"/>
              <a:ext cx="5627708" cy="4170714"/>
            </a:xfrm>
            <a:prstGeom prst="roundRect">
              <a:avLst>
                <a:gd name="adj" fmla="val 10302"/>
              </a:avLst>
            </a:prstGeom>
            <a:solidFill>
              <a:srgbClr val="00B0F0"/>
            </a:solidFill>
            <a:ln w="25400" cap="flat" cmpd="sng" algn="ctr">
              <a:solidFill>
                <a:sysClr val="window" lastClr="FFFFFF"/>
              </a:solidFill>
              <a:prstDash val="dash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Runtime</a:t>
              </a:r>
            </a:p>
          </p:txBody>
        </p:sp>
        <p:sp>
          <p:nvSpPr>
            <p:cNvPr id="4" name="角丸四角形 21">
              <a:extLst>
                <a:ext uri="{FF2B5EF4-FFF2-40B4-BE49-F238E27FC236}">
                  <a16:creationId xmlns:a16="http://schemas.microsoft.com/office/drawing/2014/main" id="{64BE3D8B-ED65-4367-8718-36F049CB0D0B}"/>
                </a:ext>
              </a:extLst>
            </p:cNvPr>
            <p:cNvSpPr/>
            <p:nvPr/>
          </p:nvSpPr>
          <p:spPr bwMode="auto">
            <a:xfrm>
              <a:off x="2758426" y="5213934"/>
              <a:ext cx="2016066" cy="1203952"/>
            </a:xfrm>
            <a:prstGeom prst="foldedCorner">
              <a:avLst>
                <a:gd name="adj" fmla="val 20194"/>
              </a:avLst>
            </a:prstGeom>
            <a:solidFill>
              <a:srgbClr val="F79646">
                <a:lumMod val="50000"/>
              </a:srgb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" name="角丸四角形 21">
              <a:extLst>
                <a:ext uri="{FF2B5EF4-FFF2-40B4-BE49-F238E27FC236}">
                  <a16:creationId xmlns:a16="http://schemas.microsoft.com/office/drawing/2014/main" id="{B069A89F-8DAB-4150-A783-34DF575040F8}"/>
                </a:ext>
              </a:extLst>
            </p:cNvPr>
            <p:cNvSpPr/>
            <p:nvPr/>
          </p:nvSpPr>
          <p:spPr bwMode="auto">
            <a:xfrm>
              <a:off x="1864310" y="5313115"/>
              <a:ext cx="2016066" cy="1203952"/>
            </a:xfrm>
            <a:prstGeom prst="foldedCorner">
              <a:avLst>
                <a:gd name="adj" fmla="val 20194"/>
              </a:avLst>
            </a:prstGeom>
            <a:solidFill>
              <a:srgbClr val="D36E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6" name="Connector: Elbow 83">
              <a:extLst>
                <a:ext uri="{FF2B5EF4-FFF2-40B4-BE49-F238E27FC236}">
                  <a16:creationId xmlns:a16="http://schemas.microsoft.com/office/drawing/2014/main" id="{6BD02C1A-9953-49F0-A36F-208BB36B5913}"/>
                </a:ext>
              </a:extLst>
            </p:cNvPr>
            <p:cNvCxnSpPr>
              <a:cxnSpLocks/>
              <a:stCxn id="21" idx="3"/>
              <a:endCxn id="13" idx="1"/>
            </p:cNvCxnSpPr>
            <p:nvPr/>
          </p:nvCxnSpPr>
          <p:spPr>
            <a:xfrm flipV="1">
              <a:off x="3128208" y="5279739"/>
              <a:ext cx="2259735" cy="734533"/>
            </a:xfrm>
            <a:prstGeom prst="bentConnector3">
              <a:avLst>
                <a:gd name="adj1" fmla="val 50000"/>
              </a:avLst>
            </a:prstGeom>
            <a:noFill/>
            <a:ln w="73025" cap="flat" cmpd="sng" algn="ctr">
              <a:solidFill>
                <a:sysClr val="window" lastClr="FFFFFF">
                  <a:lumMod val="75000"/>
                </a:sysClr>
              </a:solidFill>
              <a:prstDash val="solid"/>
              <a:tailEnd type="triangle"/>
            </a:ln>
            <a:effectLst/>
          </p:spPr>
        </p:cxnSp>
        <p:sp>
          <p:nvSpPr>
            <p:cNvPr id="7" name="角丸四角形 21">
              <a:extLst>
                <a:ext uri="{FF2B5EF4-FFF2-40B4-BE49-F238E27FC236}">
                  <a16:creationId xmlns:a16="http://schemas.microsoft.com/office/drawing/2014/main" id="{621F1450-B6E9-4128-AE59-929A96494531}"/>
                </a:ext>
              </a:extLst>
            </p:cNvPr>
            <p:cNvSpPr/>
            <p:nvPr/>
          </p:nvSpPr>
          <p:spPr bwMode="auto">
            <a:xfrm>
              <a:off x="1098744" y="643981"/>
              <a:ext cx="3695809" cy="2959701"/>
            </a:xfrm>
            <a:prstGeom prst="foldedCorner">
              <a:avLst>
                <a:gd name="adj" fmla="val 12361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" name="角丸四角形 21">
              <a:extLst>
                <a:ext uri="{FF2B5EF4-FFF2-40B4-BE49-F238E27FC236}">
                  <a16:creationId xmlns:a16="http://schemas.microsoft.com/office/drawing/2014/main" id="{CD476EDE-A9F4-4E8E-B227-3764E29168EA}"/>
                </a:ext>
              </a:extLst>
            </p:cNvPr>
            <p:cNvSpPr/>
            <p:nvPr/>
          </p:nvSpPr>
          <p:spPr bwMode="auto">
            <a:xfrm>
              <a:off x="5387943" y="5054608"/>
              <a:ext cx="5627708" cy="450262"/>
            </a:xfrm>
            <a:prstGeom prst="roundRect">
              <a:avLst>
                <a:gd name="adj" fmla="val 14056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14" name="角丸四角形 21">
              <a:extLst>
                <a:ext uri="{FF2B5EF4-FFF2-40B4-BE49-F238E27FC236}">
                  <a16:creationId xmlns:a16="http://schemas.microsoft.com/office/drawing/2014/main" id="{5660B835-8D0B-4500-AC4A-2F9EBA092DF7}"/>
                </a:ext>
              </a:extLst>
            </p:cNvPr>
            <p:cNvSpPr/>
            <p:nvPr/>
          </p:nvSpPr>
          <p:spPr bwMode="auto">
            <a:xfrm>
              <a:off x="6111113" y="4418216"/>
              <a:ext cx="416274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solidFill>
                <a:sysClr val="window" lastClr="FFFFFF"/>
              </a:solidFill>
              <a:prstDash val="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15" name="角丸四角形 21">
              <a:extLst>
                <a:ext uri="{FF2B5EF4-FFF2-40B4-BE49-F238E27FC236}">
                  <a16:creationId xmlns:a16="http://schemas.microsoft.com/office/drawing/2014/main" id="{241D1296-CE89-411E-8A0F-2C0E10DE4C65}"/>
                </a:ext>
              </a:extLst>
            </p:cNvPr>
            <p:cNvSpPr/>
            <p:nvPr/>
          </p:nvSpPr>
          <p:spPr bwMode="auto">
            <a:xfrm>
              <a:off x="1232303" y="2490880"/>
              <a:ext cx="341078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16" name="角丸四角形 21">
              <a:extLst>
                <a:ext uri="{FF2B5EF4-FFF2-40B4-BE49-F238E27FC236}">
                  <a16:creationId xmlns:a16="http://schemas.microsoft.com/office/drawing/2014/main" id="{7607CBC9-3F6B-4484-B625-B661B4A0411D}"/>
                </a:ext>
              </a:extLst>
            </p:cNvPr>
            <p:cNvSpPr/>
            <p:nvPr/>
          </p:nvSpPr>
          <p:spPr bwMode="auto">
            <a:xfrm>
              <a:off x="1235724" y="1692585"/>
              <a:ext cx="3403947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7" name="角丸四角形 21">
              <a:extLst>
                <a:ext uri="{FF2B5EF4-FFF2-40B4-BE49-F238E27FC236}">
                  <a16:creationId xmlns:a16="http://schemas.microsoft.com/office/drawing/2014/main" id="{C59155E2-05CD-4959-8EC6-321AAD162EE1}"/>
                </a:ext>
              </a:extLst>
            </p:cNvPr>
            <p:cNvSpPr/>
            <p:nvPr/>
          </p:nvSpPr>
          <p:spPr bwMode="auto">
            <a:xfrm>
              <a:off x="1232303" y="2895294"/>
              <a:ext cx="3410789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Communications Metadata</a:t>
              </a:r>
            </a:p>
          </p:txBody>
        </p:sp>
        <p:sp>
          <p:nvSpPr>
            <p:cNvPr id="18" name="角丸四角形 21">
              <a:extLst>
                <a:ext uri="{FF2B5EF4-FFF2-40B4-BE49-F238E27FC236}">
                  <a16:creationId xmlns:a16="http://schemas.microsoft.com/office/drawing/2014/main" id="{6DDC4BEA-B5B3-4B19-9B67-711D02E8A772}"/>
                </a:ext>
              </a:extLst>
            </p:cNvPr>
            <p:cNvSpPr/>
            <p:nvPr/>
          </p:nvSpPr>
          <p:spPr bwMode="auto">
            <a:xfrm>
              <a:off x="1235724" y="1298704"/>
              <a:ext cx="3403947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348AE2E3-0C3B-4F0E-A091-04D6FD251D81}"/>
                </a:ext>
              </a:extLst>
            </p:cNvPr>
            <p:cNvSpPr/>
            <p:nvPr/>
          </p:nvSpPr>
          <p:spPr bwMode="auto">
            <a:xfrm>
              <a:off x="1115424" y="3845434"/>
              <a:ext cx="1903331" cy="820252"/>
            </a:xfrm>
            <a:prstGeom prst="foldedCorner">
              <a:avLst>
                <a:gd name="adj" fmla="val 20194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14400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20" name="Gerade Verbindung mit Pfeil 41">
              <a:extLst>
                <a:ext uri="{FF2B5EF4-FFF2-40B4-BE49-F238E27FC236}">
                  <a16:creationId xmlns:a16="http://schemas.microsoft.com/office/drawing/2014/main" id="{93DA269B-E0A9-4C95-BC18-497A6C34A9D5}"/>
                </a:ext>
              </a:extLst>
            </p:cNvPr>
            <p:cNvCxnSpPr>
              <a:cxnSpLocks/>
              <a:stCxn id="19" idx="0"/>
            </p:cNvCxnSpPr>
            <p:nvPr/>
          </p:nvCxnSpPr>
          <p:spPr>
            <a:xfrm flipH="1" flipV="1">
              <a:off x="2067089" y="3258246"/>
              <a:ext cx="1" cy="587188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21" name="角丸四角形 21">
              <a:extLst>
                <a:ext uri="{FF2B5EF4-FFF2-40B4-BE49-F238E27FC236}">
                  <a16:creationId xmlns:a16="http://schemas.microsoft.com/office/drawing/2014/main" id="{E1A43066-C60C-4680-B14D-D932293C89E0}"/>
                </a:ext>
              </a:extLst>
            </p:cNvPr>
            <p:cNvSpPr/>
            <p:nvPr/>
          </p:nvSpPr>
          <p:spPr bwMode="auto">
            <a:xfrm>
              <a:off x="1112142" y="5412296"/>
              <a:ext cx="2016066" cy="1203952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TDs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2" name="TextBox 4">
              <a:extLst>
                <a:ext uri="{FF2B5EF4-FFF2-40B4-BE49-F238E27FC236}">
                  <a16:creationId xmlns:a16="http://schemas.microsoft.com/office/drawing/2014/main" id="{3FBC7A46-4E9D-4CB8-96E1-626689C639E2}"/>
                </a:ext>
              </a:extLst>
            </p:cNvPr>
            <p:cNvSpPr txBox="1"/>
            <p:nvPr/>
          </p:nvSpPr>
          <p:spPr>
            <a:xfrm>
              <a:off x="1045414" y="250133"/>
              <a:ext cx="30748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 Description</a:t>
              </a:r>
            </a:p>
          </p:txBody>
        </p:sp>
        <p:cxnSp>
          <p:nvCxnSpPr>
            <p:cNvPr id="29" name="Connector: Elbow 21">
              <a:extLst>
                <a:ext uri="{FF2B5EF4-FFF2-40B4-BE49-F238E27FC236}">
                  <a16:creationId xmlns:a16="http://schemas.microsoft.com/office/drawing/2014/main" id="{0D044128-596A-4253-990C-E25432F1610D}"/>
                </a:ext>
              </a:extLst>
            </p:cNvPr>
            <p:cNvCxnSpPr>
              <a:cxnSpLocks/>
              <a:endCxn id="13" idx="1"/>
            </p:cNvCxnSpPr>
            <p:nvPr/>
          </p:nvCxnSpPr>
          <p:spPr>
            <a:xfrm rot="16200000" flipH="1">
              <a:off x="3745771" y="3637567"/>
              <a:ext cx="1918784" cy="1365558"/>
            </a:xfrm>
            <a:prstGeom prst="bentConnector2">
              <a:avLst/>
            </a:prstGeom>
            <a:noFill/>
            <a:ln w="73025" cap="flat" cmpd="sng" algn="ctr">
              <a:solidFill>
                <a:sysClr val="window" lastClr="FFFFFF">
                  <a:lumMod val="75000"/>
                </a:sysClr>
              </a:solidFill>
              <a:prstDash val="solid"/>
              <a:tailEnd type="triangle"/>
            </a:ln>
            <a:effectLst/>
          </p:spPr>
        </p:cxnSp>
        <p:sp>
          <p:nvSpPr>
            <p:cNvPr id="30" name="Down Arrow 40">
              <a:extLst>
                <a:ext uri="{FF2B5EF4-FFF2-40B4-BE49-F238E27FC236}">
                  <a16:creationId xmlns:a16="http://schemas.microsoft.com/office/drawing/2014/main" id="{A116A327-8BAA-4ECB-AD2D-7593A549763C}"/>
                </a:ext>
              </a:extLst>
            </p:cNvPr>
            <p:cNvSpPr/>
            <p:nvPr/>
          </p:nvSpPr>
          <p:spPr>
            <a:xfrm rot="5400000">
              <a:off x="4853876" y="1862525"/>
              <a:ext cx="439632" cy="58784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31" name="Group 6">
              <a:extLst>
                <a:ext uri="{FF2B5EF4-FFF2-40B4-BE49-F238E27FC236}">
                  <a16:creationId xmlns:a16="http://schemas.microsoft.com/office/drawing/2014/main" id="{64FFD13A-08A9-4DDB-BE3B-C10EF35F5E45}"/>
                </a:ext>
              </a:extLst>
            </p:cNvPr>
            <p:cNvGrpSpPr/>
            <p:nvPr/>
          </p:nvGrpSpPr>
          <p:grpSpPr>
            <a:xfrm>
              <a:off x="5480986" y="1177856"/>
              <a:ext cx="5441623" cy="3112806"/>
              <a:chOff x="4068705" y="1613992"/>
              <a:chExt cx="4665008" cy="3112806"/>
            </a:xfrm>
          </p:grpSpPr>
          <p:sp>
            <p:nvSpPr>
              <p:cNvPr id="32" name="Abgerundetes Rechteck 31">
                <a:extLst>
                  <a:ext uri="{FF2B5EF4-FFF2-40B4-BE49-F238E27FC236}">
                    <a16:creationId xmlns:a16="http://schemas.microsoft.com/office/drawing/2014/main" id="{BFCC4686-5DCC-4E68-B267-BBA2C9E41557}"/>
                  </a:ext>
                </a:extLst>
              </p:cNvPr>
              <p:cNvSpPr/>
              <p:nvPr/>
            </p:nvSpPr>
            <p:spPr>
              <a:xfrm>
                <a:off x="4068705" y="1613992"/>
                <a:ext cx="4665008" cy="3112806"/>
              </a:xfrm>
              <a:prstGeom prst="roundRect">
                <a:avLst>
                  <a:gd name="adj" fmla="val 10302"/>
                </a:avLst>
              </a:prstGeom>
              <a:solidFill>
                <a:srgbClr val="4F81BD">
                  <a:lumMod val="75000"/>
                </a:srgbClr>
              </a:solidFill>
              <a:ln w="25400" cap="flat" cmpd="sng" algn="ctr">
                <a:solidFill>
                  <a:sysClr val="window" lastClr="FFFFFF"/>
                </a:solidFill>
                <a:prstDash val="dash"/>
              </a:ln>
              <a:effectLst/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Scripting Runtime</a:t>
                </a:r>
              </a:p>
            </p:txBody>
          </p:sp>
          <p:sp>
            <p:nvSpPr>
              <p:cNvPr id="33" name="角丸四角形 21">
                <a:extLst>
                  <a:ext uri="{FF2B5EF4-FFF2-40B4-BE49-F238E27FC236}">
                    <a16:creationId xmlns:a16="http://schemas.microsoft.com/office/drawing/2014/main" id="{F0CCB43C-C660-41F3-ABD1-3238948DAA33}"/>
                  </a:ext>
                </a:extLst>
              </p:cNvPr>
              <p:cNvSpPr/>
              <p:nvPr/>
            </p:nvSpPr>
            <p:spPr bwMode="auto">
              <a:xfrm>
                <a:off x="4608902" y="4165935"/>
                <a:ext cx="3581685" cy="415193"/>
              </a:xfrm>
              <a:prstGeom prst="roundRect">
                <a:avLst>
                  <a:gd name="adj" fmla="val 25000"/>
                </a:avLst>
              </a:prstGeom>
              <a:solidFill>
                <a:srgbClr val="1F497D">
                  <a:lumMod val="50000"/>
                </a:srgbClr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90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 Scripting API</a:t>
                </a:r>
              </a:p>
            </p:txBody>
          </p:sp>
          <p:sp>
            <p:nvSpPr>
              <p:cNvPr id="34" name="角丸四角形 21">
                <a:extLst>
                  <a:ext uri="{FF2B5EF4-FFF2-40B4-BE49-F238E27FC236}">
                    <a16:creationId xmlns:a16="http://schemas.microsoft.com/office/drawing/2014/main" id="{A5FDF971-029E-4D04-A4BB-6D375881551B}"/>
                  </a:ext>
                </a:extLst>
              </p:cNvPr>
              <p:cNvSpPr/>
              <p:nvPr/>
            </p:nvSpPr>
            <p:spPr bwMode="auto">
              <a:xfrm>
                <a:off x="4606489" y="3284984"/>
                <a:ext cx="3571063" cy="357098"/>
              </a:xfrm>
              <a:prstGeom prst="roundRect">
                <a:avLst>
                  <a:gd name="adj" fmla="val 25084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ExposedThing</a:t>
                </a:r>
                <a:endParaRPr kumimoji="0" lang="en-US" altLang="ja-JP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5" name="角丸四角形 21">
                <a:extLst>
                  <a:ext uri="{FF2B5EF4-FFF2-40B4-BE49-F238E27FC236}">
                    <a16:creationId xmlns:a16="http://schemas.microsoft.com/office/drawing/2014/main" id="{69D4BA7F-AB06-4F57-B7DD-63509FEA37C5}"/>
                  </a:ext>
                </a:extLst>
              </p:cNvPr>
              <p:cNvSpPr/>
              <p:nvPr/>
            </p:nvSpPr>
            <p:spPr bwMode="auto">
              <a:xfrm>
                <a:off x="4601335" y="3695882"/>
                <a:ext cx="1007221" cy="357098"/>
              </a:xfrm>
              <a:prstGeom prst="roundRect">
                <a:avLst>
                  <a:gd name="adj" fmla="val 25084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100" b="0" i="0" u="none" strike="noStrike" kern="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ConsumedThing</a:t>
                </a:r>
                <a:endParaRPr kumimoji="0" lang="en-US" altLang="ja-JP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6" name="角丸四角形 6">
                <a:extLst>
                  <a:ext uri="{FF2B5EF4-FFF2-40B4-BE49-F238E27FC236}">
                    <a16:creationId xmlns:a16="http://schemas.microsoft.com/office/drawing/2014/main" id="{3168A917-BB80-491F-B6E9-2E3F9E11B28F}"/>
                  </a:ext>
                </a:extLst>
              </p:cNvPr>
              <p:cNvSpPr/>
              <p:nvPr/>
            </p:nvSpPr>
            <p:spPr bwMode="auto">
              <a:xfrm>
                <a:off x="6767253" y="3644934"/>
                <a:ext cx="348349" cy="387424"/>
              </a:xfrm>
              <a:prstGeom prst="roundRect">
                <a:avLst>
                  <a:gd name="adj" fmla="val 27876"/>
                </a:avLst>
              </a:prstGeom>
              <a:noFill/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>
                <a:outerShdw blurRad="76200" dist="50800" dir="2700000" rotWithShape="0">
                  <a:srgbClr val="000000">
                    <a:alpha val="30000"/>
                  </a:srgbClr>
                </a:outerShdw>
              </a:effectLst>
              <a:extLst/>
            </p:spPr>
            <p:txBody>
              <a:bodyPr vert="horz" wrap="none" lIns="91440" tIns="36000" rIns="91440" bIns="72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…</a:t>
                </a:r>
              </a:p>
            </p:txBody>
          </p:sp>
          <p:sp>
            <p:nvSpPr>
              <p:cNvPr id="37" name="角丸四角形 21">
                <a:extLst>
                  <a:ext uri="{FF2B5EF4-FFF2-40B4-BE49-F238E27FC236}">
                    <a16:creationId xmlns:a16="http://schemas.microsoft.com/office/drawing/2014/main" id="{3B7A04AE-2C01-4ECA-801E-8CAC3E4D91F7}"/>
                  </a:ext>
                </a:extLst>
              </p:cNvPr>
              <p:cNvSpPr/>
              <p:nvPr/>
            </p:nvSpPr>
            <p:spPr bwMode="auto">
              <a:xfrm>
                <a:off x="5688421" y="3694382"/>
                <a:ext cx="997133" cy="357098"/>
              </a:xfrm>
              <a:prstGeom prst="roundRect">
                <a:avLst>
                  <a:gd name="adj" fmla="val 25084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100" b="0" i="0" u="none" strike="noStrike" kern="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ConsumedThing</a:t>
                </a:r>
                <a:endParaRPr kumimoji="0" lang="en-US" altLang="ja-JP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8" name="角丸四角形 21">
                <a:extLst>
                  <a:ext uri="{FF2B5EF4-FFF2-40B4-BE49-F238E27FC236}">
                    <a16:creationId xmlns:a16="http://schemas.microsoft.com/office/drawing/2014/main" id="{C617A73C-DE32-4D98-950A-6862F38152AC}"/>
                  </a:ext>
                </a:extLst>
              </p:cNvPr>
              <p:cNvSpPr/>
              <p:nvPr/>
            </p:nvSpPr>
            <p:spPr bwMode="auto">
              <a:xfrm>
                <a:off x="7172852" y="3683498"/>
                <a:ext cx="997133" cy="357098"/>
              </a:xfrm>
              <a:prstGeom prst="roundRect">
                <a:avLst>
                  <a:gd name="adj" fmla="val 25084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100" b="0" i="0" u="none" strike="noStrike" kern="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ConsumedThing</a:t>
                </a:r>
                <a:endParaRPr kumimoji="0" lang="en-US" altLang="ja-JP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9" name="縦巻き 49">
                <a:extLst>
                  <a:ext uri="{FF2B5EF4-FFF2-40B4-BE49-F238E27FC236}">
                    <a16:creationId xmlns:a16="http://schemas.microsoft.com/office/drawing/2014/main" id="{B1914419-BD66-4DE6-9DD4-63AB84E74980}"/>
                  </a:ext>
                </a:extLst>
              </p:cNvPr>
              <p:cNvSpPr/>
              <p:nvPr/>
            </p:nvSpPr>
            <p:spPr bwMode="auto">
              <a:xfrm>
                <a:off x="4314906" y="2076601"/>
                <a:ext cx="4150049" cy="1040477"/>
              </a:xfrm>
              <a:prstGeom prst="verticalScroll">
                <a:avLst/>
              </a:prstGeom>
              <a:solidFill>
                <a:sysClr val="window" lastClr="FFFFFF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0" name="角丸四角形 21">
                <a:extLst>
                  <a:ext uri="{FF2B5EF4-FFF2-40B4-BE49-F238E27FC236}">
                    <a16:creationId xmlns:a16="http://schemas.microsoft.com/office/drawing/2014/main" id="{0B5ACDA3-7211-4FF8-B1BF-6DE0EB876427}"/>
                  </a:ext>
                </a:extLst>
              </p:cNvPr>
              <p:cNvSpPr/>
              <p:nvPr/>
            </p:nvSpPr>
            <p:spPr bwMode="auto">
              <a:xfrm>
                <a:off x="4622191" y="2463402"/>
                <a:ext cx="3571064" cy="357098"/>
              </a:xfrm>
              <a:prstGeom prst="roundRect">
                <a:avLst>
                  <a:gd name="adj" fmla="val 25084"/>
                </a:avLst>
              </a:prstGeom>
              <a:solidFill>
                <a:srgbClr val="005A9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Behavior Implementation</a:t>
                </a:r>
              </a:p>
            </p:txBody>
          </p:sp>
        </p:grpSp>
        <p:sp>
          <p:nvSpPr>
            <p:cNvPr id="41" name="TextBox 1">
              <a:extLst>
                <a:ext uri="{FF2B5EF4-FFF2-40B4-BE49-F238E27FC236}">
                  <a16:creationId xmlns:a16="http://schemas.microsoft.com/office/drawing/2014/main" id="{6D5AF9C3-806D-423F-BB62-1937615F63C7}"/>
                </a:ext>
              </a:extLst>
            </p:cNvPr>
            <p:cNvSpPr txBox="1"/>
            <p:nvPr/>
          </p:nvSpPr>
          <p:spPr>
            <a:xfrm>
              <a:off x="7376642" y="1734175"/>
              <a:ext cx="1657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Application Script</a:t>
              </a:r>
            </a:p>
          </p:txBody>
        </p:sp>
        <p:sp>
          <p:nvSpPr>
            <p:cNvPr id="23" name="TextBox 70">
              <a:extLst>
                <a:ext uri="{FF2B5EF4-FFF2-40B4-BE49-F238E27FC236}">
                  <a16:creationId xmlns:a16="http://schemas.microsoft.com/office/drawing/2014/main" id="{98FB7312-0E92-4EC1-82C8-CD403555E553}"/>
                </a:ext>
              </a:extLst>
            </p:cNvPr>
            <p:cNvSpPr txBox="1"/>
            <p:nvPr/>
          </p:nvSpPr>
          <p:spPr>
            <a:xfrm>
              <a:off x="1000199" y="4816202"/>
              <a:ext cx="35782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 Description(s)</a:t>
              </a:r>
            </a:p>
          </p:txBody>
        </p:sp>
        <p:grpSp>
          <p:nvGrpSpPr>
            <p:cNvPr id="46" name="Group 44">
              <a:extLst>
                <a:ext uri="{FF2B5EF4-FFF2-40B4-BE49-F238E27FC236}">
                  <a16:creationId xmlns:a16="http://schemas.microsoft.com/office/drawing/2014/main" id="{F66ED0D4-172B-43D4-BF2B-91AE4E5958F4}"/>
                </a:ext>
              </a:extLst>
            </p:cNvPr>
            <p:cNvGrpSpPr/>
            <p:nvPr/>
          </p:nvGrpSpPr>
          <p:grpSpPr>
            <a:xfrm>
              <a:off x="1269391" y="747304"/>
              <a:ext cx="395599" cy="430552"/>
              <a:chOff x="3589327" y="2082553"/>
              <a:chExt cx="568045" cy="615987"/>
            </a:xfrm>
          </p:grpSpPr>
          <p:sp>
            <p:nvSpPr>
              <p:cNvPr id="48" name="Isosceles Triangle 45">
                <a:extLst>
                  <a:ext uri="{FF2B5EF4-FFF2-40B4-BE49-F238E27FC236}">
                    <a16:creationId xmlns:a16="http://schemas.microsoft.com/office/drawing/2014/main" id="{F5F64724-CDB4-4C20-9EBD-93606993F37A}"/>
                  </a:ext>
                </a:extLst>
              </p:cNvPr>
              <p:cNvSpPr/>
              <p:nvPr/>
            </p:nvSpPr>
            <p:spPr>
              <a:xfrm rot="16200000">
                <a:off x="3654616" y="2187099"/>
                <a:ext cx="447718" cy="386740"/>
              </a:xfrm>
              <a:prstGeom prst="triangle">
                <a:avLst/>
              </a:prstGeom>
              <a:noFill/>
              <a:ln w="1905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" name="Oval 46">
                <a:extLst>
                  <a:ext uri="{FF2B5EF4-FFF2-40B4-BE49-F238E27FC236}">
                    <a16:creationId xmlns:a16="http://schemas.microsoft.com/office/drawing/2014/main" id="{28EF211D-9D1F-40B4-BBBF-3E5BD64C8676}"/>
                  </a:ext>
                </a:extLst>
              </p:cNvPr>
              <p:cNvSpPr/>
              <p:nvPr/>
            </p:nvSpPr>
            <p:spPr>
              <a:xfrm>
                <a:off x="3979477" y="208255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0" name="Oval 47">
                <a:extLst>
                  <a:ext uri="{FF2B5EF4-FFF2-40B4-BE49-F238E27FC236}">
                    <a16:creationId xmlns:a16="http://schemas.microsoft.com/office/drawing/2014/main" id="{DA131484-CB1E-4602-96D7-8C79A36D7F38}"/>
                  </a:ext>
                </a:extLst>
              </p:cNvPr>
              <p:cNvSpPr/>
              <p:nvPr/>
            </p:nvSpPr>
            <p:spPr>
              <a:xfrm>
                <a:off x="3589327" y="229152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1" name="Oval 48">
                <a:extLst>
                  <a:ext uri="{FF2B5EF4-FFF2-40B4-BE49-F238E27FC236}">
                    <a16:creationId xmlns:a16="http://schemas.microsoft.com/office/drawing/2014/main" id="{71AA81DA-81B1-4074-BE19-9849A35B938F}"/>
                  </a:ext>
                </a:extLst>
              </p:cNvPr>
              <p:cNvSpPr/>
              <p:nvPr/>
            </p:nvSpPr>
            <p:spPr>
              <a:xfrm>
                <a:off x="3979477" y="2520646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52" name="Group 44">
              <a:extLst>
                <a:ext uri="{FF2B5EF4-FFF2-40B4-BE49-F238E27FC236}">
                  <a16:creationId xmlns:a16="http://schemas.microsoft.com/office/drawing/2014/main" id="{7ED1B446-2C2F-4637-AEC6-97F352C605F6}"/>
                </a:ext>
              </a:extLst>
            </p:cNvPr>
            <p:cNvGrpSpPr/>
            <p:nvPr/>
          </p:nvGrpSpPr>
          <p:grpSpPr>
            <a:xfrm>
              <a:off x="1272960" y="5541084"/>
              <a:ext cx="395599" cy="430552"/>
              <a:chOff x="3589327" y="2082553"/>
              <a:chExt cx="568045" cy="615987"/>
            </a:xfrm>
          </p:grpSpPr>
          <p:sp>
            <p:nvSpPr>
              <p:cNvPr id="53" name="Isosceles Triangle 45">
                <a:extLst>
                  <a:ext uri="{FF2B5EF4-FFF2-40B4-BE49-F238E27FC236}">
                    <a16:creationId xmlns:a16="http://schemas.microsoft.com/office/drawing/2014/main" id="{1ABF6CCD-EDAD-4271-9A49-FE9AF5906506}"/>
                  </a:ext>
                </a:extLst>
              </p:cNvPr>
              <p:cNvSpPr/>
              <p:nvPr/>
            </p:nvSpPr>
            <p:spPr>
              <a:xfrm rot="16200000">
                <a:off x="3654616" y="2187099"/>
                <a:ext cx="447718" cy="386740"/>
              </a:xfrm>
              <a:prstGeom prst="triangle">
                <a:avLst/>
              </a:prstGeom>
              <a:noFill/>
              <a:ln w="1905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4" name="Oval 46">
                <a:extLst>
                  <a:ext uri="{FF2B5EF4-FFF2-40B4-BE49-F238E27FC236}">
                    <a16:creationId xmlns:a16="http://schemas.microsoft.com/office/drawing/2014/main" id="{1ADE66DC-711E-420F-8969-096D558C14DD}"/>
                  </a:ext>
                </a:extLst>
              </p:cNvPr>
              <p:cNvSpPr/>
              <p:nvPr/>
            </p:nvSpPr>
            <p:spPr>
              <a:xfrm>
                <a:off x="3979477" y="208255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5" name="Oval 47">
                <a:extLst>
                  <a:ext uri="{FF2B5EF4-FFF2-40B4-BE49-F238E27FC236}">
                    <a16:creationId xmlns:a16="http://schemas.microsoft.com/office/drawing/2014/main" id="{A8F65B9A-AAD7-4EC7-9BC6-047491997765}"/>
                  </a:ext>
                </a:extLst>
              </p:cNvPr>
              <p:cNvSpPr/>
              <p:nvPr/>
            </p:nvSpPr>
            <p:spPr>
              <a:xfrm>
                <a:off x="3589327" y="229152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" name="Oval 48">
                <a:extLst>
                  <a:ext uri="{FF2B5EF4-FFF2-40B4-BE49-F238E27FC236}">
                    <a16:creationId xmlns:a16="http://schemas.microsoft.com/office/drawing/2014/main" id="{A79E6B41-ED0C-4DE0-A50B-4F3E7886CE14}"/>
                  </a:ext>
                </a:extLst>
              </p:cNvPr>
              <p:cNvSpPr/>
              <p:nvPr/>
            </p:nvSpPr>
            <p:spPr>
              <a:xfrm>
                <a:off x="3979477" y="2520646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73084309-1DDB-417E-9174-7A34273309CB}"/>
                </a:ext>
              </a:extLst>
            </p:cNvPr>
            <p:cNvSpPr/>
            <p:nvPr/>
          </p:nvSpPr>
          <p:spPr bwMode="auto">
            <a:xfrm>
              <a:off x="1220346" y="2086466"/>
              <a:ext cx="3434703" cy="367631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4495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100572F6-2AE6-46BC-B665-9665912D1D9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A2D36BA2-214A-4F3D-8691-A957177964E8}"/>
              </a:ext>
            </a:extLst>
          </p:cNvPr>
          <p:cNvGrpSpPr/>
          <p:nvPr/>
        </p:nvGrpSpPr>
        <p:grpSpPr>
          <a:xfrm>
            <a:off x="1000199" y="241752"/>
            <a:ext cx="10191603" cy="6374496"/>
            <a:chOff x="1000199" y="241752"/>
            <a:chExt cx="10191603" cy="6374496"/>
          </a:xfrm>
        </p:grpSpPr>
        <p:sp>
          <p:nvSpPr>
            <p:cNvPr id="43" name="角丸四角形 21">
              <a:extLst>
                <a:ext uri="{FF2B5EF4-FFF2-40B4-BE49-F238E27FC236}">
                  <a16:creationId xmlns:a16="http://schemas.microsoft.com/office/drawing/2014/main" id="{46351B8D-9431-4FF2-98F8-7F5C05552D63}"/>
                </a:ext>
              </a:extLst>
            </p:cNvPr>
            <p:cNvSpPr/>
            <p:nvPr/>
          </p:nvSpPr>
          <p:spPr bwMode="auto">
            <a:xfrm>
              <a:off x="1098744" y="643981"/>
              <a:ext cx="3695809" cy="2959701"/>
            </a:xfrm>
            <a:prstGeom prst="foldedCorner">
              <a:avLst>
                <a:gd name="adj" fmla="val 12361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59" name="Gerade Verbindung mit Pfeil 41">
              <a:extLst>
                <a:ext uri="{FF2B5EF4-FFF2-40B4-BE49-F238E27FC236}">
                  <a16:creationId xmlns:a16="http://schemas.microsoft.com/office/drawing/2014/main" id="{5EE46B8E-6573-44A2-9B55-A944819C3EA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7089" y="3258246"/>
              <a:ext cx="1" cy="587188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grpSp>
          <p:nvGrpSpPr>
            <p:cNvPr id="60" name="Group 44">
              <a:extLst>
                <a:ext uri="{FF2B5EF4-FFF2-40B4-BE49-F238E27FC236}">
                  <a16:creationId xmlns:a16="http://schemas.microsoft.com/office/drawing/2014/main" id="{9274F58F-CE48-42A1-A20B-71AC1FBEB8F8}"/>
                </a:ext>
              </a:extLst>
            </p:cNvPr>
            <p:cNvGrpSpPr/>
            <p:nvPr/>
          </p:nvGrpSpPr>
          <p:grpSpPr>
            <a:xfrm>
              <a:off x="1269391" y="747304"/>
              <a:ext cx="395599" cy="430552"/>
              <a:chOff x="3589327" y="2082553"/>
              <a:chExt cx="568045" cy="615987"/>
            </a:xfrm>
          </p:grpSpPr>
          <p:sp>
            <p:nvSpPr>
              <p:cNvPr id="61" name="Isosceles Triangle 45">
                <a:extLst>
                  <a:ext uri="{FF2B5EF4-FFF2-40B4-BE49-F238E27FC236}">
                    <a16:creationId xmlns:a16="http://schemas.microsoft.com/office/drawing/2014/main" id="{2A374E69-25C9-41C2-961E-A1EDE403B426}"/>
                  </a:ext>
                </a:extLst>
              </p:cNvPr>
              <p:cNvSpPr/>
              <p:nvPr/>
            </p:nvSpPr>
            <p:spPr>
              <a:xfrm rot="16200000">
                <a:off x="3654616" y="2187099"/>
                <a:ext cx="447718" cy="386740"/>
              </a:xfrm>
              <a:prstGeom prst="triangle">
                <a:avLst/>
              </a:prstGeom>
              <a:noFill/>
              <a:ln w="1905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" name="Oval 46">
                <a:extLst>
                  <a:ext uri="{FF2B5EF4-FFF2-40B4-BE49-F238E27FC236}">
                    <a16:creationId xmlns:a16="http://schemas.microsoft.com/office/drawing/2014/main" id="{D4A6618D-B2CB-4DD6-B9F5-69B09290FCBA}"/>
                  </a:ext>
                </a:extLst>
              </p:cNvPr>
              <p:cNvSpPr/>
              <p:nvPr/>
            </p:nvSpPr>
            <p:spPr>
              <a:xfrm>
                <a:off x="3979477" y="208255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" name="Oval 47">
                <a:extLst>
                  <a:ext uri="{FF2B5EF4-FFF2-40B4-BE49-F238E27FC236}">
                    <a16:creationId xmlns:a16="http://schemas.microsoft.com/office/drawing/2014/main" id="{D2306615-8360-4971-B29B-DC7B861E496F}"/>
                  </a:ext>
                </a:extLst>
              </p:cNvPr>
              <p:cNvSpPr/>
              <p:nvPr/>
            </p:nvSpPr>
            <p:spPr>
              <a:xfrm>
                <a:off x="3589327" y="229152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" name="Oval 48">
                <a:extLst>
                  <a:ext uri="{FF2B5EF4-FFF2-40B4-BE49-F238E27FC236}">
                    <a16:creationId xmlns:a16="http://schemas.microsoft.com/office/drawing/2014/main" id="{B777D7FB-F53B-411C-AE13-3ABD743F224E}"/>
                  </a:ext>
                </a:extLst>
              </p:cNvPr>
              <p:cNvSpPr/>
              <p:nvPr/>
            </p:nvSpPr>
            <p:spPr>
              <a:xfrm>
                <a:off x="3979477" y="2520646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" name="角丸四角形 6">
              <a:extLst>
                <a:ext uri="{FF2B5EF4-FFF2-40B4-BE49-F238E27FC236}">
                  <a16:creationId xmlns:a16="http://schemas.microsoft.com/office/drawing/2014/main" id="{2BD40CC6-BE2D-4842-A21B-ECA4915CBB48}"/>
                </a:ext>
              </a:extLst>
            </p:cNvPr>
            <p:cNvSpPr/>
            <p:nvPr/>
          </p:nvSpPr>
          <p:spPr bwMode="auto">
            <a:xfrm>
              <a:off x="5228111" y="241752"/>
              <a:ext cx="5963691" cy="4896544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Thing: </a:t>
              </a:r>
              <a:r>
                <a:rPr kumimoji="0" lang="en-US" altLang="ja-JP" sz="2000" b="1" kern="0" dirty="0" err="1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Servient</a:t>
              </a:r>
            </a:p>
          </p:txBody>
        </p:sp>
        <p:sp>
          <p:nvSpPr>
            <p:cNvPr id="3" name="Abgerundetes Rechteck 31">
              <a:extLst>
                <a:ext uri="{FF2B5EF4-FFF2-40B4-BE49-F238E27FC236}">
                  <a16:creationId xmlns:a16="http://schemas.microsoft.com/office/drawing/2014/main" id="{28411275-76D2-40E9-9408-652410E9EAAC}"/>
                </a:ext>
              </a:extLst>
            </p:cNvPr>
            <p:cNvSpPr/>
            <p:nvPr/>
          </p:nvSpPr>
          <p:spPr>
            <a:xfrm>
              <a:off x="5395981" y="715988"/>
              <a:ext cx="5627708" cy="3630220"/>
            </a:xfrm>
            <a:prstGeom prst="roundRect">
              <a:avLst>
                <a:gd name="adj" fmla="val 10302"/>
              </a:avLst>
            </a:prstGeom>
            <a:solidFill>
              <a:srgbClr val="00B0F0"/>
            </a:solidFill>
            <a:ln w="25400" cap="flat" cmpd="sng" algn="ctr">
              <a:solidFill>
                <a:sysClr val="window" lastClr="FFFFFF"/>
              </a:solidFill>
              <a:prstDash val="dash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Runtime</a:t>
              </a:r>
            </a:p>
          </p:txBody>
        </p:sp>
        <p:sp>
          <p:nvSpPr>
            <p:cNvPr id="4" name="角丸四角形 21">
              <a:extLst>
                <a:ext uri="{FF2B5EF4-FFF2-40B4-BE49-F238E27FC236}">
                  <a16:creationId xmlns:a16="http://schemas.microsoft.com/office/drawing/2014/main" id="{D3336D10-8971-44E4-8259-DD94E7E47B18}"/>
                </a:ext>
              </a:extLst>
            </p:cNvPr>
            <p:cNvSpPr/>
            <p:nvPr/>
          </p:nvSpPr>
          <p:spPr bwMode="auto">
            <a:xfrm>
              <a:off x="2758426" y="5213934"/>
              <a:ext cx="2016066" cy="1203952"/>
            </a:xfrm>
            <a:prstGeom prst="foldedCorner">
              <a:avLst>
                <a:gd name="adj" fmla="val 20194"/>
              </a:avLst>
            </a:prstGeom>
            <a:solidFill>
              <a:srgbClr val="F79646">
                <a:lumMod val="50000"/>
              </a:srgb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" name="角丸四角形 21">
              <a:extLst>
                <a:ext uri="{FF2B5EF4-FFF2-40B4-BE49-F238E27FC236}">
                  <a16:creationId xmlns:a16="http://schemas.microsoft.com/office/drawing/2014/main" id="{CF9FDD91-DDC9-4A2B-8248-3FF8C42161C9}"/>
                </a:ext>
              </a:extLst>
            </p:cNvPr>
            <p:cNvSpPr/>
            <p:nvPr/>
          </p:nvSpPr>
          <p:spPr bwMode="auto">
            <a:xfrm>
              <a:off x="1864310" y="5313115"/>
              <a:ext cx="2016066" cy="1203952"/>
            </a:xfrm>
            <a:prstGeom prst="foldedCorner">
              <a:avLst>
                <a:gd name="adj" fmla="val 20194"/>
              </a:avLst>
            </a:prstGeom>
            <a:solidFill>
              <a:srgbClr val="D36E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6" name="Connector: Elbow 83">
              <a:extLst>
                <a:ext uri="{FF2B5EF4-FFF2-40B4-BE49-F238E27FC236}">
                  <a16:creationId xmlns:a16="http://schemas.microsoft.com/office/drawing/2014/main" id="{42A504D6-6BA2-4216-B3F4-C4B279E4C557}"/>
                </a:ext>
              </a:extLst>
            </p:cNvPr>
            <p:cNvCxnSpPr>
              <a:cxnSpLocks/>
              <a:stCxn id="21" idx="3"/>
              <a:endCxn id="14" idx="1"/>
            </p:cNvCxnSpPr>
            <p:nvPr/>
          </p:nvCxnSpPr>
          <p:spPr>
            <a:xfrm flipV="1">
              <a:off x="3128208" y="4740785"/>
              <a:ext cx="2280429" cy="1273487"/>
            </a:xfrm>
            <a:prstGeom prst="bentConnector3">
              <a:avLst>
                <a:gd name="adj1" fmla="val 50000"/>
              </a:avLst>
            </a:prstGeom>
            <a:noFill/>
            <a:ln w="73025" cap="flat" cmpd="sng" algn="ctr">
              <a:solidFill>
                <a:sysClr val="window" lastClr="FFFFFF">
                  <a:lumMod val="75000"/>
                </a:sysClr>
              </a:solidFill>
              <a:prstDash val="solid"/>
              <a:tailEnd type="triangle"/>
            </a:ln>
            <a:effectLst/>
          </p:spPr>
        </p:cxnSp>
        <p:sp>
          <p:nvSpPr>
            <p:cNvPr id="13" name="Down Arrow 40">
              <a:extLst>
                <a:ext uri="{FF2B5EF4-FFF2-40B4-BE49-F238E27FC236}">
                  <a16:creationId xmlns:a16="http://schemas.microsoft.com/office/drawing/2014/main" id="{35A46004-CC87-43CC-B13D-262A38D0D656}"/>
                </a:ext>
              </a:extLst>
            </p:cNvPr>
            <p:cNvSpPr/>
            <p:nvPr/>
          </p:nvSpPr>
          <p:spPr>
            <a:xfrm rot="5400000">
              <a:off x="4848600" y="2227414"/>
              <a:ext cx="439632" cy="58784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4" name="角丸四角形 21">
              <a:extLst>
                <a:ext uri="{FF2B5EF4-FFF2-40B4-BE49-F238E27FC236}">
                  <a16:creationId xmlns:a16="http://schemas.microsoft.com/office/drawing/2014/main" id="{8BB6ACFB-9B4E-4302-94C0-E371E80171C0}"/>
                </a:ext>
              </a:extLst>
            </p:cNvPr>
            <p:cNvSpPr/>
            <p:nvPr/>
          </p:nvSpPr>
          <p:spPr bwMode="auto">
            <a:xfrm>
              <a:off x="5408637" y="4487290"/>
              <a:ext cx="5627708" cy="506990"/>
            </a:xfrm>
            <a:prstGeom prst="roundRect">
              <a:avLst>
                <a:gd name="adj" fmla="val 14056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A11BD2B8-FED1-4677-9251-FD1AC582DC93}"/>
                </a:ext>
              </a:extLst>
            </p:cNvPr>
            <p:cNvSpPr/>
            <p:nvPr/>
          </p:nvSpPr>
          <p:spPr bwMode="auto">
            <a:xfrm>
              <a:off x="1115424" y="3845434"/>
              <a:ext cx="1903331" cy="820252"/>
            </a:xfrm>
            <a:prstGeom prst="foldedCorner">
              <a:avLst>
                <a:gd name="adj" fmla="val 20194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14400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21">
              <a:extLst>
                <a:ext uri="{FF2B5EF4-FFF2-40B4-BE49-F238E27FC236}">
                  <a16:creationId xmlns:a16="http://schemas.microsoft.com/office/drawing/2014/main" id="{716686B5-66B4-4B14-9D9C-0E14B537A44B}"/>
                </a:ext>
              </a:extLst>
            </p:cNvPr>
            <p:cNvSpPr/>
            <p:nvPr/>
          </p:nvSpPr>
          <p:spPr bwMode="auto">
            <a:xfrm>
              <a:off x="1112142" y="5412296"/>
              <a:ext cx="2016066" cy="1203952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TDs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2" name="TextBox 4">
              <a:extLst>
                <a:ext uri="{FF2B5EF4-FFF2-40B4-BE49-F238E27FC236}">
                  <a16:creationId xmlns:a16="http://schemas.microsoft.com/office/drawing/2014/main" id="{5344E536-3753-4CE7-BF9F-8AB85987AFA8}"/>
                </a:ext>
              </a:extLst>
            </p:cNvPr>
            <p:cNvSpPr txBox="1"/>
            <p:nvPr/>
          </p:nvSpPr>
          <p:spPr>
            <a:xfrm>
              <a:off x="1045414" y="250133"/>
              <a:ext cx="30748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 Description</a:t>
              </a:r>
            </a:p>
          </p:txBody>
        </p:sp>
        <p:sp>
          <p:nvSpPr>
            <p:cNvPr id="23" name="TextBox 70">
              <a:extLst>
                <a:ext uri="{FF2B5EF4-FFF2-40B4-BE49-F238E27FC236}">
                  <a16:creationId xmlns:a16="http://schemas.microsoft.com/office/drawing/2014/main" id="{0FB6BB79-13EB-4A10-ACE9-6B892FF0EF0E}"/>
                </a:ext>
              </a:extLst>
            </p:cNvPr>
            <p:cNvSpPr txBox="1"/>
            <p:nvPr/>
          </p:nvSpPr>
          <p:spPr>
            <a:xfrm>
              <a:off x="1000199" y="4816202"/>
              <a:ext cx="35782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 Description(s)</a:t>
              </a:r>
            </a:p>
          </p:txBody>
        </p:sp>
        <p:cxnSp>
          <p:nvCxnSpPr>
            <p:cNvPr id="29" name="Connector: Elbow 21">
              <a:extLst>
                <a:ext uri="{FF2B5EF4-FFF2-40B4-BE49-F238E27FC236}">
                  <a16:creationId xmlns:a16="http://schemas.microsoft.com/office/drawing/2014/main" id="{E17A21FA-6F7C-4C31-8CE7-97CD3A5A22C4}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 rot="16200000" flipH="1">
              <a:off x="3832453" y="3164601"/>
              <a:ext cx="1624108" cy="1528259"/>
            </a:xfrm>
            <a:prstGeom prst="bentConnector2">
              <a:avLst/>
            </a:prstGeom>
            <a:noFill/>
            <a:ln w="73025" cap="flat" cmpd="sng" algn="ctr">
              <a:solidFill>
                <a:sysClr val="window" lastClr="FFFFFF">
                  <a:lumMod val="75000"/>
                </a:sysClr>
              </a:solidFill>
              <a:prstDash val="solid"/>
              <a:tailEnd type="triangle"/>
            </a:ln>
            <a:effectLst/>
          </p:spPr>
        </p:cxnSp>
        <p:grpSp>
          <p:nvGrpSpPr>
            <p:cNvPr id="30" name="Group 3">
              <a:extLst>
                <a:ext uri="{FF2B5EF4-FFF2-40B4-BE49-F238E27FC236}">
                  <a16:creationId xmlns:a16="http://schemas.microsoft.com/office/drawing/2014/main" id="{1AD46518-5D81-4B14-91AE-64AA135D8D7F}"/>
                </a:ext>
              </a:extLst>
            </p:cNvPr>
            <p:cNvGrpSpPr/>
            <p:nvPr/>
          </p:nvGrpSpPr>
          <p:grpSpPr>
            <a:xfrm>
              <a:off x="5480986" y="1256571"/>
              <a:ext cx="5441623" cy="2441565"/>
              <a:chOff x="4068705" y="1736662"/>
              <a:chExt cx="4665008" cy="2441565"/>
            </a:xfrm>
          </p:grpSpPr>
          <p:sp>
            <p:nvSpPr>
              <p:cNvPr id="31" name="Abgerundetes Rechteck 31">
                <a:extLst>
                  <a:ext uri="{FF2B5EF4-FFF2-40B4-BE49-F238E27FC236}">
                    <a16:creationId xmlns:a16="http://schemas.microsoft.com/office/drawing/2014/main" id="{6EF8A0ED-C025-46A5-B495-8024752C942B}"/>
                  </a:ext>
                </a:extLst>
              </p:cNvPr>
              <p:cNvSpPr/>
              <p:nvPr/>
            </p:nvSpPr>
            <p:spPr>
              <a:xfrm>
                <a:off x="4068705" y="1736662"/>
                <a:ext cx="4665008" cy="2441565"/>
              </a:xfrm>
              <a:prstGeom prst="roundRect">
                <a:avLst>
                  <a:gd name="adj" fmla="val 10302"/>
                </a:avLst>
              </a:prstGeom>
              <a:solidFill>
                <a:srgbClr val="4F81BD">
                  <a:lumMod val="75000"/>
                </a:srgbClr>
              </a:solidFill>
              <a:ln w="25400" cap="flat" cmpd="sng" algn="ctr">
                <a:solidFill>
                  <a:sysClr val="window" lastClr="FFFFFF"/>
                </a:solidFill>
                <a:prstDash val="dash"/>
              </a:ln>
              <a:effectLst/>
            </p:spPr>
            <p:txBody>
              <a:bodyPr rtlCol="0" anchor="t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Alternative Language Runtime</a:t>
                </a:r>
              </a:p>
            </p:txBody>
          </p:sp>
          <p:sp>
            <p:nvSpPr>
              <p:cNvPr id="32" name="角丸四角形 21">
                <a:extLst>
                  <a:ext uri="{FF2B5EF4-FFF2-40B4-BE49-F238E27FC236}">
                    <a16:creationId xmlns:a16="http://schemas.microsoft.com/office/drawing/2014/main" id="{26A1417B-23BF-4699-BBE9-EEC833DF18BC}"/>
                  </a:ext>
                </a:extLst>
              </p:cNvPr>
              <p:cNvSpPr/>
              <p:nvPr/>
            </p:nvSpPr>
            <p:spPr bwMode="auto">
              <a:xfrm>
                <a:off x="4604379" y="3596766"/>
                <a:ext cx="3581685" cy="415193"/>
              </a:xfrm>
              <a:prstGeom prst="roundRect">
                <a:avLst>
                  <a:gd name="adj" fmla="val 25000"/>
                </a:avLst>
              </a:prstGeom>
              <a:solidFill>
                <a:srgbClr val="1F497D">
                  <a:lumMod val="50000"/>
                </a:srgbClr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90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Alternative </a:t>
                </a:r>
                <a:r>
                  <a:rPr kumimoji="0" lang="en-US" altLang="ja-JP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</a:t>
                </a: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 API</a:t>
                </a:r>
              </a:p>
            </p:txBody>
          </p:sp>
          <p:grpSp>
            <p:nvGrpSpPr>
              <p:cNvPr id="33" name="Group 2">
                <a:extLst>
                  <a:ext uri="{FF2B5EF4-FFF2-40B4-BE49-F238E27FC236}">
                    <a16:creationId xmlns:a16="http://schemas.microsoft.com/office/drawing/2014/main" id="{21086FA9-9B92-4CB6-8CBD-787CCE86D137}"/>
                  </a:ext>
                </a:extLst>
              </p:cNvPr>
              <p:cNvGrpSpPr/>
              <p:nvPr/>
            </p:nvGrpSpPr>
            <p:grpSpPr>
              <a:xfrm>
                <a:off x="4598646" y="2708920"/>
                <a:ext cx="3576217" cy="767996"/>
                <a:chOff x="4598646" y="1613552"/>
                <a:chExt cx="3576217" cy="767996"/>
              </a:xfrm>
            </p:grpSpPr>
            <p:sp>
              <p:nvSpPr>
                <p:cNvPr id="35" name="角丸四角形 21">
                  <a:extLst>
                    <a:ext uri="{FF2B5EF4-FFF2-40B4-BE49-F238E27FC236}">
                      <a16:creationId xmlns:a16="http://schemas.microsoft.com/office/drawing/2014/main" id="{E8597FF1-79A1-4560-B4E7-BB317DE9C101}"/>
                    </a:ext>
                  </a:extLst>
                </p:cNvPr>
                <p:cNvSpPr/>
                <p:nvPr/>
              </p:nvSpPr>
              <p:spPr bwMode="auto">
                <a:xfrm>
                  <a:off x="4603800" y="1613552"/>
                  <a:ext cx="3571063" cy="357098"/>
                </a:xfrm>
                <a:prstGeom prst="roundRect">
                  <a:avLst>
                    <a:gd name="adj" fmla="val 25084"/>
                  </a:avLst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ja-JP" sz="1800" b="0" i="0" u="none" strike="noStrike" kern="0" cap="none" spc="0" normalizeH="0" baseline="0" noProof="0" dirty="0" err="1">
                      <a:ln>
                        <a:noFill/>
                      </a:ln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ExposedThing</a:t>
                  </a:r>
                  <a:endPara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6" name="角丸四角形 21">
                  <a:extLst>
                    <a:ext uri="{FF2B5EF4-FFF2-40B4-BE49-F238E27FC236}">
                      <a16:creationId xmlns:a16="http://schemas.microsoft.com/office/drawing/2014/main" id="{8F6068EC-C89D-417D-82E3-1249C9576EF2}"/>
                    </a:ext>
                  </a:extLst>
                </p:cNvPr>
                <p:cNvSpPr/>
                <p:nvPr/>
              </p:nvSpPr>
              <p:spPr bwMode="auto">
                <a:xfrm>
                  <a:off x="4598646" y="2024450"/>
                  <a:ext cx="1007221" cy="357098"/>
                </a:xfrm>
                <a:prstGeom prst="roundRect">
                  <a:avLst>
                    <a:gd name="adj" fmla="val 25084"/>
                  </a:avLst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ja-JP" sz="1100" b="0" i="0" u="none" strike="noStrike" kern="0" cap="none" spc="0" normalizeH="0" baseline="0" noProof="0" dirty="0" err="1">
                      <a:ln>
                        <a:noFill/>
                      </a:ln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ConsumedThing</a:t>
                  </a:r>
                  <a:endParaRPr kumimoji="0" lang="en-US" altLang="ja-JP" sz="11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7" name="角丸四角形 6">
                  <a:extLst>
                    <a:ext uri="{FF2B5EF4-FFF2-40B4-BE49-F238E27FC236}">
                      <a16:creationId xmlns:a16="http://schemas.microsoft.com/office/drawing/2014/main" id="{61AF283B-AAB0-44E8-A0AE-D93656D357AB}"/>
                    </a:ext>
                  </a:extLst>
                </p:cNvPr>
                <p:cNvSpPr/>
                <p:nvPr/>
              </p:nvSpPr>
              <p:spPr bwMode="auto">
                <a:xfrm>
                  <a:off x="6762730" y="1973502"/>
                  <a:ext cx="348349" cy="387424"/>
                </a:xfrm>
                <a:prstGeom prst="roundRect">
                  <a:avLst>
                    <a:gd name="adj" fmla="val 27876"/>
                  </a:avLst>
                </a:prstGeom>
                <a:noFill/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>
                  <a:outerShdw blurRad="76200" dist="50800" dir="2700000" rotWithShape="0">
                    <a:srgbClr val="000000">
                      <a:alpha val="30000"/>
                    </a:srgbClr>
                  </a:outerShdw>
                </a:effectLst>
                <a:extLst/>
              </p:spPr>
              <p:txBody>
                <a:bodyPr vert="horz" wrap="none" lIns="91440" tIns="36000" rIns="91440" bIns="72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…</a:t>
                  </a:r>
                </a:p>
              </p:txBody>
            </p:sp>
            <p:sp>
              <p:nvSpPr>
                <p:cNvPr id="38" name="角丸四角形 21">
                  <a:extLst>
                    <a:ext uri="{FF2B5EF4-FFF2-40B4-BE49-F238E27FC236}">
                      <a16:creationId xmlns:a16="http://schemas.microsoft.com/office/drawing/2014/main" id="{DDB434E3-3A85-4B55-B1E7-A9A03F316D52}"/>
                    </a:ext>
                  </a:extLst>
                </p:cNvPr>
                <p:cNvSpPr/>
                <p:nvPr/>
              </p:nvSpPr>
              <p:spPr bwMode="auto">
                <a:xfrm>
                  <a:off x="5685732" y="2022950"/>
                  <a:ext cx="997133" cy="357098"/>
                </a:xfrm>
                <a:prstGeom prst="roundRect">
                  <a:avLst>
                    <a:gd name="adj" fmla="val 25084"/>
                  </a:avLst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ja-JP" sz="1100" b="0" i="0" u="none" strike="noStrike" kern="0" cap="none" spc="0" normalizeH="0" baseline="0" noProof="0" dirty="0" err="1">
                      <a:ln>
                        <a:noFill/>
                      </a:ln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ConsumedThing</a:t>
                  </a:r>
                  <a:endParaRPr kumimoji="0" lang="en-US" altLang="ja-JP" sz="11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9" name="角丸四角形 21">
                  <a:extLst>
                    <a:ext uri="{FF2B5EF4-FFF2-40B4-BE49-F238E27FC236}">
                      <a16:creationId xmlns:a16="http://schemas.microsoft.com/office/drawing/2014/main" id="{18559B0F-BC23-4066-A901-B3455BB0043D}"/>
                    </a:ext>
                  </a:extLst>
                </p:cNvPr>
                <p:cNvSpPr/>
                <p:nvPr/>
              </p:nvSpPr>
              <p:spPr bwMode="auto">
                <a:xfrm>
                  <a:off x="7170163" y="2012066"/>
                  <a:ext cx="997133" cy="357098"/>
                </a:xfrm>
                <a:prstGeom prst="roundRect">
                  <a:avLst>
                    <a:gd name="adj" fmla="val 25084"/>
                  </a:avLst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ja-JP" sz="1100" b="0" i="0" u="none" strike="noStrike" kern="0" cap="none" spc="0" normalizeH="0" baseline="0" noProof="0" dirty="0" err="1">
                      <a:ln>
                        <a:noFill/>
                      </a:ln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ConsumedThing</a:t>
                  </a:r>
                  <a:endParaRPr kumimoji="0" lang="en-US" altLang="ja-JP" sz="11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34" name="角丸四角形 21">
                <a:extLst>
                  <a:ext uri="{FF2B5EF4-FFF2-40B4-BE49-F238E27FC236}">
                    <a16:creationId xmlns:a16="http://schemas.microsoft.com/office/drawing/2014/main" id="{019EABF0-6494-4C31-9E71-D1A772AB037B}"/>
                  </a:ext>
                </a:extLst>
              </p:cNvPr>
              <p:cNvSpPr/>
              <p:nvPr/>
            </p:nvSpPr>
            <p:spPr bwMode="auto">
              <a:xfrm>
                <a:off x="4617668" y="2279814"/>
                <a:ext cx="3571064" cy="357098"/>
              </a:xfrm>
              <a:prstGeom prst="roundRect">
                <a:avLst>
                  <a:gd name="adj" fmla="val 25084"/>
                </a:avLst>
              </a:prstGeom>
              <a:solidFill>
                <a:srgbClr val="1F497D">
                  <a:lumMod val="50000"/>
                </a:srgbClr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Behavior Implementation</a:t>
                </a:r>
              </a:p>
            </p:txBody>
          </p:sp>
        </p:grpSp>
        <p:sp>
          <p:nvSpPr>
            <p:cNvPr id="40" name="角丸四角形 21">
              <a:extLst>
                <a:ext uri="{FF2B5EF4-FFF2-40B4-BE49-F238E27FC236}">
                  <a16:creationId xmlns:a16="http://schemas.microsoft.com/office/drawing/2014/main" id="{E4EECE28-08BE-4C6E-80D2-B8BE85364132}"/>
                </a:ext>
              </a:extLst>
            </p:cNvPr>
            <p:cNvSpPr/>
            <p:nvPr/>
          </p:nvSpPr>
          <p:spPr bwMode="auto">
            <a:xfrm>
              <a:off x="6106567" y="3842152"/>
              <a:ext cx="416274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solidFill>
                <a:sysClr val="window" lastClr="FFFFFF"/>
              </a:solidFill>
              <a:prstDash val="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grpSp>
          <p:nvGrpSpPr>
            <p:cNvPr id="49" name="Group 44">
              <a:extLst>
                <a:ext uri="{FF2B5EF4-FFF2-40B4-BE49-F238E27FC236}">
                  <a16:creationId xmlns:a16="http://schemas.microsoft.com/office/drawing/2014/main" id="{A1A381D1-D9FE-4D55-A2D4-D12278D49CEE}"/>
                </a:ext>
              </a:extLst>
            </p:cNvPr>
            <p:cNvGrpSpPr/>
            <p:nvPr/>
          </p:nvGrpSpPr>
          <p:grpSpPr>
            <a:xfrm>
              <a:off x="1272960" y="5541084"/>
              <a:ext cx="395599" cy="430552"/>
              <a:chOff x="3589327" y="2082553"/>
              <a:chExt cx="568045" cy="615987"/>
            </a:xfrm>
          </p:grpSpPr>
          <p:sp>
            <p:nvSpPr>
              <p:cNvPr id="50" name="Isosceles Triangle 45">
                <a:extLst>
                  <a:ext uri="{FF2B5EF4-FFF2-40B4-BE49-F238E27FC236}">
                    <a16:creationId xmlns:a16="http://schemas.microsoft.com/office/drawing/2014/main" id="{34A7653F-0D76-41FD-9FC8-3FFFB6ED1D4E}"/>
                  </a:ext>
                </a:extLst>
              </p:cNvPr>
              <p:cNvSpPr/>
              <p:nvPr/>
            </p:nvSpPr>
            <p:spPr>
              <a:xfrm rot="16200000">
                <a:off x="3654616" y="2187099"/>
                <a:ext cx="447718" cy="386740"/>
              </a:xfrm>
              <a:prstGeom prst="triangle">
                <a:avLst/>
              </a:prstGeom>
              <a:noFill/>
              <a:ln w="1905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1" name="Oval 46">
                <a:extLst>
                  <a:ext uri="{FF2B5EF4-FFF2-40B4-BE49-F238E27FC236}">
                    <a16:creationId xmlns:a16="http://schemas.microsoft.com/office/drawing/2014/main" id="{89CA09FB-72C6-4899-A983-4039C5BCBB5D}"/>
                  </a:ext>
                </a:extLst>
              </p:cNvPr>
              <p:cNvSpPr/>
              <p:nvPr/>
            </p:nvSpPr>
            <p:spPr>
              <a:xfrm>
                <a:off x="3979477" y="208255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2" name="Oval 47">
                <a:extLst>
                  <a:ext uri="{FF2B5EF4-FFF2-40B4-BE49-F238E27FC236}">
                    <a16:creationId xmlns:a16="http://schemas.microsoft.com/office/drawing/2014/main" id="{9F733C9B-66A1-436D-8E87-553E5E5E3607}"/>
                  </a:ext>
                </a:extLst>
              </p:cNvPr>
              <p:cNvSpPr/>
              <p:nvPr/>
            </p:nvSpPr>
            <p:spPr>
              <a:xfrm>
                <a:off x="3589327" y="229152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3" name="Oval 48">
                <a:extLst>
                  <a:ext uri="{FF2B5EF4-FFF2-40B4-BE49-F238E27FC236}">
                    <a16:creationId xmlns:a16="http://schemas.microsoft.com/office/drawing/2014/main" id="{D1A74A44-24AE-4962-BF53-80411534F7C7}"/>
                  </a:ext>
                </a:extLst>
              </p:cNvPr>
              <p:cNvSpPr/>
              <p:nvPr/>
            </p:nvSpPr>
            <p:spPr>
              <a:xfrm>
                <a:off x="3979477" y="2520646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55" name="角丸四角形 21">
              <a:extLst>
                <a:ext uri="{FF2B5EF4-FFF2-40B4-BE49-F238E27FC236}">
                  <a16:creationId xmlns:a16="http://schemas.microsoft.com/office/drawing/2014/main" id="{3F1BA2C7-45E5-475F-8E35-E10594FB947E}"/>
                </a:ext>
              </a:extLst>
            </p:cNvPr>
            <p:cNvSpPr/>
            <p:nvPr/>
          </p:nvSpPr>
          <p:spPr bwMode="auto">
            <a:xfrm>
              <a:off x="1232303" y="2490880"/>
              <a:ext cx="341078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56" name="角丸四角形 21">
              <a:extLst>
                <a:ext uri="{FF2B5EF4-FFF2-40B4-BE49-F238E27FC236}">
                  <a16:creationId xmlns:a16="http://schemas.microsoft.com/office/drawing/2014/main" id="{30FBC66F-31EA-4D04-BCD3-27AABACCF43F}"/>
                </a:ext>
              </a:extLst>
            </p:cNvPr>
            <p:cNvSpPr/>
            <p:nvPr/>
          </p:nvSpPr>
          <p:spPr bwMode="auto">
            <a:xfrm>
              <a:off x="1235724" y="1692585"/>
              <a:ext cx="3403947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57" name="角丸四角形 21">
              <a:extLst>
                <a:ext uri="{FF2B5EF4-FFF2-40B4-BE49-F238E27FC236}">
                  <a16:creationId xmlns:a16="http://schemas.microsoft.com/office/drawing/2014/main" id="{119D47B9-4A25-400A-9254-A90C8F011576}"/>
                </a:ext>
              </a:extLst>
            </p:cNvPr>
            <p:cNvSpPr/>
            <p:nvPr/>
          </p:nvSpPr>
          <p:spPr bwMode="auto">
            <a:xfrm>
              <a:off x="1232303" y="2895294"/>
              <a:ext cx="3410789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Communications Metadata</a:t>
              </a:r>
            </a:p>
          </p:txBody>
        </p:sp>
        <p:sp>
          <p:nvSpPr>
            <p:cNvPr id="58" name="角丸四角形 21">
              <a:extLst>
                <a:ext uri="{FF2B5EF4-FFF2-40B4-BE49-F238E27FC236}">
                  <a16:creationId xmlns:a16="http://schemas.microsoft.com/office/drawing/2014/main" id="{36FA5770-2AD3-4E38-9088-1DAEAB08A323}"/>
                </a:ext>
              </a:extLst>
            </p:cNvPr>
            <p:cNvSpPr/>
            <p:nvPr/>
          </p:nvSpPr>
          <p:spPr bwMode="auto">
            <a:xfrm>
              <a:off x="1235724" y="1298704"/>
              <a:ext cx="3403947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65" name="角丸四角形 21">
              <a:extLst>
                <a:ext uri="{FF2B5EF4-FFF2-40B4-BE49-F238E27FC236}">
                  <a16:creationId xmlns:a16="http://schemas.microsoft.com/office/drawing/2014/main" id="{5F756929-9D40-483E-9ED5-425DCE7B9BD0}"/>
                </a:ext>
              </a:extLst>
            </p:cNvPr>
            <p:cNvSpPr/>
            <p:nvPr/>
          </p:nvSpPr>
          <p:spPr bwMode="auto">
            <a:xfrm>
              <a:off x="1220346" y="2086466"/>
              <a:ext cx="3434703" cy="367631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8895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98586F18-24EF-4134-AC40-00FD40C904B3}"/>
              </a:ext>
            </a:extLst>
          </p:cNvPr>
          <p:cNvSpPr/>
          <p:nvPr/>
        </p:nvSpPr>
        <p:spPr>
          <a:xfrm>
            <a:off x="0" y="582561"/>
            <a:ext cx="12192000" cy="5692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E21845AC-FDD5-4042-BE77-F4A1B53B65AC}"/>
              </a:ext>
            </a:extLst>
          </p:cNvPr>
          <p:cNvGrpSpPr/>
          <p:nvPr/>
        </p:nvGrpSpPr>
        <p:grpSpPr>
          <a:xfrm>
            <a:off x="1017508" y="791177"/>
            <a:ext cx="10156985" cy="5275646"/>
            <a:chOff x="1051789" y="791177"/>
            <a:chExt cx="10156985" cy="5275646"/>
          </a:xfrm>
        </p:grpSpPr>
        <p:sp>
          <p:nvSpPr>
            <p:cNvPr id="2" name="角丸四角形 21">
              <a:extLst>
                <a:ext uri="{FF2B5EF4-FFF2-40B4-BE49-F238E27FC236}">
                  <a16:creationId xmlns:a16="http://schemas.microsoft.com/office/drawing/2014/main" id="{0E1BD6CA-5E56-415F-AAE2-DCEAB152CF2A}"/>
                </a:ext>
              </a:extLst>
            </p:cNvPr>
            <p:cNvSpPr/>
            <p:nvPr/>
          </p:nvSpPr>
          <p:spPr bwMode="auto">
            <a:xfrm>
              <a:off x="1051789" y="1766462"/>
              <a:ext cx="3721721" cy="2866271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 err="1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kern="0" dirty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8" name="角丸四角形 21">
              <a:extLst>
                <a:ext uri="{FF2B5EF4-FFF2-40B4-BE49-F238E27FC236}">
                  <a16:creationId xmlns:a16="http://schemas.microsoft.com/office/drawing/2014/main" id="{E5735437-8A5C-4383-A03E-32B2AC596776}"/>
                </a:ext>
              </a:extLst>
            </p:cNvPr>
            <p:cNvSpPr/>
            <p:nvPr/>
          </p:nvSpPr>
          <p:spPr bwMode="auto">
            <a:xfrm>
              <a:off x="1158545" y="3643817"/>
              <a:ext cx="3434702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9" name="角丸四角形 21">
              <a:extLst>
                <a:ext uri="{FF2B5EF4-FFF2-40B4-BE49-F238E27FC236}">
                  <a16:creationId xmlns:a16="http://schemas.microsoft.com/office/drawing/2014/main" id="{1EAF5146-F850-4776-BFEC-CFB648ADC457}"/>
                </a:ext>
              </a:extLst>
            </p:cNvPr>
            <p:cNvSpPr/>
            <p:nvPr/>
          </p:nvSpPr>
          <p:spPr bwMode="auto">
            <a:xfrm>
              <a:off x="1158545" y="2807778"/>
              <a:ext cx="3427813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0" name="角丸四角形 21">
              <a:extLst>
                <a:ext uri="{FF2B5EF4-FFF2-40B4-BE49-F238E27FC236}">
                  <a16:creationId xmlns:a16="http://schemas.microsoft.com/office/drawing/2014/main" id="{1DCA4A90-8676-4D97-BA4E-1F8A8A9180CC}"/>
                </a:ext>
              </a:extLst>
            </p:cNvPr>
            <p:cNvSpPr/>
            <p:nvPr/>
          </p:nvSpPr>
          <p:spPr bwMode="auto">
            <a:xfrm>
              <a:off x="1161730" y="2395427"/>
              <a:ext cx="3427813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cxnSp>
          <p:nvCxnSpPr>
            <p:cNvPr id="11" name="Gerade Verbindung mit Pfeil 41">
              <a:extLst>
                <a:ext uri="{FF2B5EF4-FFF2-40B4-BE49-F238E27FC236}">
                  <a16:creationId xmlns:a16="http://schemas.microsoft.com/office/drawing/2014/main" id="{A16DE6F3-1535-4D74-B2AA-24F907A530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5812" y="4441193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2" name="角丸四角形 6">
              <a:extLst>
                <a:ext uri="{FF2B5EF4-FFF2-40B4-BE49-F238E27FC236}">
                  <a16:creationId xmlns:a16="http://schemas.microsoft.com/office/drawing/2014/main" id="{84BAE87E-1DAC-4E48-AEE7-F3C43508899E}"/>
                </a:ext>
              </a:extLst>
            </p:cNvPr>
            <p:cNvSpPr/>
            <p:nvPr/>
          </p:nvSpPr>
          <p:spPr bwMode="auto">
            <a:xfrm>
              <a:off x="5203270" y="791177"/>
              <a:ext cx="6005504" cy="3325523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 or Service</a:t>
              </a:r>
            </a:p>
          </p:txBody>
        </p:sp>
        <p:sp>
          <p:nvSpPr>
            <p:cNvPr id="13" name="角丸四角形 21">
              <a:extLst>
                <a:ext uri="{FF2B5EF4-FFF2-40B4-BE49-F238E27FC236}">
                  <a16:creationId xmlns:a16="http://schemas.microsoft.com/office/drawing/2014/main" id="{3A2E0FBD-437F-481A-9303-2A299002278A}"/>
                </a:ext>
              </a:extLst>
            </p:cNvPr>
            <p:cNvSpPr/>
            <p:nvPr/>
          </p:nvSpPr>
          <p:spPr bwMode="auto">
            <a:xfrm>
              <a:off x="1151655" y="3213630"/>
              <a:ext cx="3434703" cy="367631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14" name="角丸四角形 21">
              <a:extLst>
                <a:ext uri="{FF2B5EF4-FFF2-40B4-BE49-F238E27FC236}">
                  <a16:creationId xmlns:a16="http://schemas.microsoft.com/office/drawing/2014/main" id="{959EF401-0524-4740-B59F-432AA257D4F4}"/>
                </a:ext>
              </a:extLst>
            </p:cNvPr>
            <p:cNvSpPr/>
            <p:nvPr/>
          </p:nvSpPr>
          <p:spPr bwMode="auto">
            <a:xfrm>
              <a:off x="1886636" y="4879104"/>
              <a:ext cx="2038352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5" name="角丸四角形 21">
              <a:extLst>
                <a:ext uri="{FF2B5EF4-FFF2-40B4-BE49-F238E27FC236}">
                  <a16:creationId xmlns:a16="http://schemas.microsoft.com/office/drawing/2014/main" id="{E1963D2E-48D3-4B3B-9A78-B3663016ABBD}"/>
                </a:ext>
              </a:extLst>
            </p:cNvPr>
            <p:cNvSpPr/>
            <p:nvPr/>
          </p:nvSpPr>
          <p:spPr bwMode="auto">
            <a:xfrm>
              <a:off x="1163734" y="4073562"/>
              <a:ext cx="3434703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16" name="Freeform 2">
              <a:extLst>
                <a:ext uri="{FF2B5EF4-FFF2-40B4-BE49-F238E27FC236}">
                  <a16:creationId xmlns:a16="http://schemas.microsoft.com/office/drawing/2014/main" id="{77C9D7E4-38EC-4DCD-A81E-9D42E3A26BF6}"/>
                </a:ext>
              </a:extLst>
            </p:cNvPr>
            <p:cNvSpPr/>
            <p:nvPr/>
          </p:nvSpPr>
          <p:spPr>
            <a:xfrm>
              <a:off x="4096199" y="4058176"/>
              <a:ext cx="677310" cy="574557"/>
            </a:xfrm>
            <a:custGeom>
              <a:avLst/>
              <a:gdLst>
                <a:gd name="connsiteX0" fmla="*/ 0 w 581890"/>
                <a:gd name="connsiteY0" fmla="*/ 589226 h 589226"/>
                <a:gd name="connsiteX1" fmla="*/ 581890 w 581890"/>
                <a:gd name="connsiteY1" fmla="*/ 589226 h 589226"/>
                <a:gd name="connsiteX2" fmla="*/ 581890 w 581890"/>
                <a:gd name="connsiteY2" fmla="*/ 0 h 589226"/>
                <a:gd name="connsiteX3" fmla="*/ 0 w 581890"/>
                <a:gd name="connsiteY3" fmla="*/ 589226 h 589226"/>
                <a:gd name="connsiteX0" fmla="*/ 0 w 581890"/>
                <a:gd name="connsiteY0" fmla="*/ 554997 h 554997"/>
                <a:gd name="connsiteX1" fmla="*/ 581890 w 581890"/>
                <a:gd name="connsiteY1" fmla="*/ 554997 h 554997"/>
                <a:gd name="connsiteX2" fmla="*/ 581890 w 581890"/>
                <a:gd name="connsiteY2" fmla="*/ 0 h 554997"/>
                <a:gd name="connsiteX3" fmla="*/ 0 w 581890"/>
                <a:gd name="connsiteY3" fmla="*/ 554997 h 554997"/>
                <a:gd name="connsiteX0" fmla="*/ 0 w 581890"/>
                <a:gd name="connsiteY0" fmla="*/ 574557 h 574557"/>
                <a:gd name="connsiteX1" fmla="*/ 581890 w 581890"/>
                <a:gd name="connsiteY1" fmla="*/ 574557 h 574557"/>
                <a:gd name="connsiteX2" fmla="*/ 579412 w 581890"/>
                <a:gd name="connsiteY2" fmla="*/ 0 h 574557"/>
                <a:gd name="connsiteX3" fmla="*/ 0 w 581890"/>
                <a:gd name="connsiteY3" fmla="*/ 574557 h 574557"/>
                <a:gd name="connsiteX0" fmla="*/ 0 w 584368"/>
                <a:gd name="connsiteY0" fmla="*/ 574557 h 574557"/>
                <a:gd name="connsiteX1" fmla="*/ 584368 w 584368"/>
                <a:gd name="connsiteY1" fmla="*/ 574557 h 574557"/>
                <a:gd name="connsiteX2" fmla="*/ 581890 w 584368"/>
                <a:gd name="connsiteY2" fmla="*/ 0 h 574557"/>
                <a:gd name="connsiteX3" fmla="*/ 0 w 584368"/>
                <a:gd name="connsiteY3" fmla="*/ 574557 h 5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4368" h="574557">
                  <a:moveTo>
                    <a:pt x="0" y="574557"/>
                  </a:moveTo>
                  <a:lnTo>
                    <a:pt x="584368" y="574557"/>
                  </a:lnTo>
                  <a:lnTo>
                    <a:pt x="581890" y="0"/>
                  </a:lnTo>
                  <a:lnTo>
                    <a:pt x="0" y="574557"/>
                  </a:lnTo>
                  <a:close/>
                </a:path>
              </a:pathLst>
            </a:cu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7" name="角丸四角形 21">
              <a:extLst>
                <a:ext uri="{FF2B5EF4-FFF2-40B4-BE49-F238E27FC236}">
                  <a16:creationId xmlns:a16="http://schemas.microsoft.com/office/drawing/2014/main" id="{BF90ABC9-3E12-4F27-B858-63AAAA9CA569}"/>
                </a:ext>
              </a:extLst>
            </p:cNvPr>
            <p:cNvSpPr/>
            <p:nvPr/>
          </p:nvSpPr>
          <p:spPr bwMode="auto">
            <a:xfrm>
              <a:off x="5350974" y="1319943"/>
              <a:ext cx="5667166" cy="1216432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Black Box</a:t>
              </a:r>
            </a:p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8" name="角丸四角形 21">
              <a:extLst>
                <a:ext uri="{FF2B5EF4-FFF2-40B4-BE49-F238E27FC236}">
                  <a16:creationId xmlns:a16="http://schemas.microsoft.com/office/drawing/2014/main" id="{979320C0-81A6-4CC1-AB7D-BCB711CA9374}"/>
                </a:ext>
              </a:extLst>
            </p:cNvPr>
            <p:cNvSpPr/>
            <p:nvPr/>
          </p:nvSpPr>
          <p:spPr bwMode="auto">
            <a:xfrm>
              <a:off x="5350974" y="3356959"/>
              <a:ext cx="56671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A8376198-B1B9-48C1-B063-D0DCC11995A5}"/>
                </a:ext>
              </a:extLst>
            </p:cNvPr>
            <p:cNvSpPr/>
            <p:nvPr/>
          </p:nvSpPr>
          <p:spPr bwMode="auto">
            <a:xfrm>
              <a:off x="5350974" y="2662111"/>
              <a:ext cx="5667163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20" name="Down Arrow 40">
              <a:extLst>
                <a:ext uri="{FF2B5EF4-FFF2-40B4-BE49-F238E27FC236}">
                  <a16:creationId xmlns:a16="http://schemas.microsoft.com/office/drawing/2014/main" id="{B8CB114C-72C1-4BA4-8B65-E86322EB57DA}"/>
                </a:ext>
              </a:extLst>
            </p:cNvPr>
            <p:cNvSpPr/>
            <p:nvPr/>
          </p:nvSpPr>
          <p:spPr>
            <a:xfrm>
              <a:off x="2661279" y="1123280"/>
              <a:ext cx="516416" cy="6431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759D9502-2706-495F-95C4-C85738956CB5}"/>
                </a:ext>
              </a:extLst>
            </p:cNvPr>
            <p:cNvSpPr/>
            <p:nvPr/>
          </p:nvSpPr>
          <p:spPr bwMode="auto">
            <a:xfrm>
              <a:off x="1058627" y="791178"/>
              <a:ext cx="3721721" cy="528766"/>
            </a:xfrm>
            <a:prstGeom prst="roundRect">
              <a:avLst>
                <a:gd name="adj" fmla="val 1512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de-DE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Manual Creation or Tool</a:t>
              </a:r>
              <a:endParaRPr kumimoji="0" lang="en-US" altLang="ja-JP" sz="2000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5429074C-D770-43CA-8B8F-89518A2AD2E7}"/>
                </a:ext>
              </a:extLst>
            </p:cNvPr>
            <p:cNvSpPr/>
            <p:nvPr/>
          </p:nvSpPr>
          <p:spPr bwMode="auto">
            <a:xfrm>
              <a:off x="7101413" y="4974524"/>
              <a:ext cx="220921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23" name="Down Arrow 40">
              <a:extLst>
                <a:ext uri="{FF2B5EF4-FFF2-40B4-BE49-F238E27FC236}">
                  <a16:creationId xmlns:a16="http://schemas.microsoft.com/office/drawing/2014/main" id="{5C12A470-6788-4158-80D7-FA1665DC714A}"/>
                </a:ext>
              </a:extLst>
            </p:cNvPr>
            <p:cNvSpPr/>
            <p:nvPr/>
          </p:nvSpPr>
          <p:spPr>
            <a:xfrm rot="17735679">
              <a:off x="5424130" y="3334341"/>
              <a:ext cx="439632" cy="308962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4" name="Freeform 1">
              <a:extLst>
                <a:ext uri="{FF2B5EF4-FFF2-40B4-BE49-F238E27FC236}">
                  <a16:creationId xmlns:a16="http://schemas.microsoft.com/office/drawing/2014/main" id="{329EEB68-C88F-4777-833F-B4F9FE906341}"/>
                </a:ext>
              </a:extLst>
            </p:cNvPr>
            <p:cNvSpPr/>
            <p:nvPr/>
          </p:nvSpPr>
          <p:spPr>
            <a:xfrm>
              <a:off x="4096524" y="4056471"/>
              <a:ext cx="674112" cy="576262"/>
            </a:xfrm>
            <a:custGeom>
              <a:avLst/>
              <a:gdLst>
                <a:gd name="connsiteX0" fmla="*/ 0 w 571500"/>
                <a:gd name="connsiteY0" fmla="*/ 576262 h 576262"/>
                <a:gd name="connsiteX1" fmla="*/ 85725 w 571500"/>
                <a:gd name="connsiteY1" fmla="*/ 138112 h 576262"/>
                <a:gd name="connsiteX2" fmla="*/ 571500 w 571500"/>
                <a:gd name="connsiteY2" fmla="*/ 0 h 576262"/>
                <a:gd name="connsiteX3" fmla="*/ 0 w 571500"/>
                <a:gd name="connsiteY3" fmla="*/ 576262 h 576262"/>
                <a:gd name="connsiteX0" fmla="*/ 0 w 571500"/>
                <a:gd name="connsiteY0" fmla="*/ 576262 h 576262"/>
                <a:gd name="connsiteX1" fmla="*/ 102394 w 571500"/>
                <a:gd name="connsiteY1" fmla="*/ 116681 h 576262"/>
                <a:gd name="connsiteX2" fmla="*/ 571500 w 571500"/>
                <a:gd name="connsiteY2" fmla="*/ 0 h 576262"/>
                <a:gd name="connsiteX3" fmla="*/ 0 w 571500"/>
                <a:gd name="connsiteY3" fmla="*/ 576262 h 576262"/>
                <a:gd name="connsiteX0" fmla="*/ 0 w 573881"/>
                <a:gd name="connsiteY0" fmla="*/ 576262 h 576262"/>
                <a:gd name="connsiteX1" fmla="*/ 104775 w 573881"/>
                <a:gd name="connsiteY1" fmla="*/ 116681 h 576262"/>
                <a:gd name="connsiteX2" fmla="*/ 573881 w 573881"/>
                <a:gd name="connsiteY2" fmla="*/ 0 h 576262"/>
                <a:gd name="connsiteX3" fmla="*/ 0 w 573881"/>
                <a:gd name="connsiteY3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881" h="576262">
                  <a:moveTo>
                    <a:pt x="0" y="576262"/>
                  </a:moveTo>
                  <a:lnTo>
                    <a:pt x="104775" y="116681"/>
                  </a:lnTo>
                  <a:lnTo>
                    <a:pt x="573881" y="0"/>
                  </a:lnTo>
                  <a:lnTo>
                    <a:pt x="0" y="576262"/>
                  </a:lnTo>
                  <a:close/>
                </a:path>
              </a:pathLst>
            </a:custGeom>
            <a:solidFill>
              <a:srgbClr val="BD600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25" name="Gerade Verbindung mit Pfeil 42">
              <a:extLst>
                <a:ext uri="{FF2B5EF4-FFF2-40B4-BE49-F238E27FC236}">
                  <a16:creationId xmlns:a16="http://schemas.microsoft.com/office/drawing/2014/main" id="{7D576C2E-73BF-45C7-8403-287DFD30464C}"/>
                </a:ext>
              </a:extLst>
            </p:cNvPr>
            <p:cNvCxnSpPr>
              <a:cxnSpLocks/>
              <a:stCxn id="22" idx="0"/>
              <a:endCxn id="12" idx="2"/>
            </p:cNvCxnSpPr>
            <p:nvPr/>
          </p:nvCxnSpPr>
          <p:spPr>
            <a:xfrm flipV="1">
              <a:off x="8206022" y="4116700"/>
              <a:ext cx="0" cy="857824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26" name="テキスト ボックス 47">
              <a:extLst>
                <a:ext uri="{FF2B5EF4-FFF2-40B4-BE49-F238E27FC236}">
                  <a16:creationId xmlns:a16="http://schemas.microsoft.com/office/drawing/2014/main" id="{5FE05725-151B-412A-9BCA-759472ED164B}"/>
                </a:ext>
              </a:extLst>
            </p:cNvPr>
            <p:cNvSpPr txBox="1"/>
            <p:nvPr/>
          </p:nvSpPr>
          <p:spPr>
            <a:xfrm>
              <a:off x="8220691" y="4344602"/>
              <a:ext cx="11413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7" name="テキスト ボックス 47">
              <a:extLst>
                <a:ext uri="{FF2B5EF4-FFF2-40B4-BE49-F238E27FC236}">
                  <a16:creationId xmlns:a16="http://schemas.microsoft.com/office/drawing/2014/main" id="{27686983-38D4-4E8C-B5FE-B6CB9864EE39}"/>
                </a:ext>
              </a:extLst>
            </p:cNvPr>
            <p:cNvSpPr txBox="1"/>
            <p:nvPr/>
          </p:nvSpPr>
          <p:spPr>
            <a:xfrm>
              <a:off x="4781476" y="5020536"/>
              <a:ext cx="11235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Process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8" name="テキスト ボックス 47">
              <a:extLst>
                <a:ext uri="{FF2B5EF4-FFF2-40B4-BE49-F238E27FC236}">
                  <a16:creationId xmlns:a16="http://schemas.microsoft.com/office/drawing/2014/main" id="{F4569C61-90CC-4547-AAAF-F137B9B62D1C}"/>
                </a:ext>
              </a:extLst>
            </p:cNvPr>
            <p:cNvSpPr txBox="1"/>
            <p:nvPr/>
          </p:nvSpPr>
          <p:spPr>
            <a:xfrm>
              <a:off x="3159325" y="1317598"/>
              <a:ext cx="12446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Describe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grpSp>
          <p:nvGrpSpPr>
            <p:cNvPr id="32" name="Group 44">
              <a:extLst>
                <a:ext uri="{FF2B5EF4-FFF2-40B4-BE49-F238E27FC236}">
                  <a16:creationId xmlns:a16="http://schemas.microsoft.com/office/drawing/2014/main" id="{6C472491-0136-41DE-95EC-C22602A1DBB6}"/>
                </a:ext>
              </a:extLst>
            </p:cNvPr>
            <p:cNvGrpSpPr/>
            <p:nvPr/>
          </p:nvGrpSpPr>
          <p:grpSpPr>
            <a:xfrm>
              <a:off x="1173860" y="1884925"/>
              <a:ext cx="395599" cy="430552"/>
              <a:chOff x="3589327" y="2082553"/>
              <a:chExt cx="568045" cy="615987"/>
            </a:xfrm>
          </p:grpSpPr>
          <p:sp>
            <p:nvSpPr>
              <p:cNvPr id="33" name="Isosceles Triangle 45">
                <a:extLst>
                  <a:ext uri="{FF2B5EF4-FFF2-40B4-BE49-F238E27FC236}">
                    <a16:creationId xmlns:a16="http://schemas.microsoft.com/office/drawing/2014/main" id="{A43E75BD-E629-4F2B-8169-F43CA9B698C3}"/>
                  </a:ext>
                </a:extLst>
              </p:cNvPr>
              <p:cNvSpPr/>
              <p:nvPr/>
            </p:nvSpPr>
            <p:spPr>
              <a:xfrm rot="16200000">
                <a:off x="3654616" y="2187099"/>
                <a:ext cx="447718" cy="386740"/>
              </a:xfrm>
              <a:prstGeom prst="triangle">
                <a:avLst/>
              </a:prstGeom>
              <a:noFill/>
              <a:ln w="1905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Oval 46">
                <a:extLst>
                  <a:ext uri="{FF2B5EF4-FFF2-40B4-BE49-F238E27FC236}">
                    <a16:creationId xmlns:a16="http://schemas.microsoft.com/office/drawing/2014/main" id="{EA11D14A-3914-453E-91DC-EA64EA2F7387}"/>
                  </a:ext>
                </a:extLst>
              </p:cNvPr>
              <p:cNvSpPr/>
              <p:nvPr/>
            </p:nvSpPr>
            <p:spPr>
              <a:xfrm>
                <a:off x="3979477" y="208255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Oval 47">
                <a:extLst>
                  <a:ext uri="{FF2B5EF4-FFF2-40B4-BE49-F238E27FC236}">
                    <a16:creationId xmlns:a16="http://schemas.microsoft.com/office/drawing/2014/main" id="{2E853AE0-9D5F-46F5-83B3-DA3FD2B21649}"/>
                  </a:ext>
                </a:extLst>
              </p:cNvPr>
              <p:cNvSpPr/>
              <p:nvPr/>
            </p:nvSpPr>
            <p:spPr>
              <a:xfrm>
                <a:off x="3589327" y="229152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" name="Oval 48">
                <a:extLst>
                  <a:ext uri="{FF2B5EF4-FFF2-40B4-BE49-F238E27FC236}">
                    <a16:creationId xmlns:a16="http://schemas.microsoft.com/office/drawing/2014/main" id="{573B3766-8160-48BD-AD24-FD5CD71858B2}"/>
                  </a:ext>
                </a:extLst>
              </p:cNvPr>
              <p:cNvSpPr/>
              <p:nvPr/>
            </p:nvSpPr>
            <p:spPr>
              <a:xfrm>
                <a:off x="3979477" y="2520646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993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457</TotalTime>
  <Words>147</Words>
  <Application>Microsoft Office PowerPoint</Application>
  <PresentationFormat>ワイド画面</PresentationFormat>
  <Paragraphs>69</Paragraphs>
  <Slides>3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游ゴシック</vt:lpstr>
      <vt:lpstr>Calibri</vt:lpstr>
      <vt:lpstr>Arial</vt:lpstr>
      <vt:lpstr>Noto Sans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21</cp:revision>
  <dcterms:created xsi:type="dcterms:W3CDTF">2019-04-21T23:49:17Z</dcterms:created>
  <dcterms:modified xsi:type="dcterms:W3CDTF">2019-05-06T08:39:14Z</dcterms:modified>
</cp:coreProperties>
</file>

<file path=docProps/thumbnail.jpeg>
</file>